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9"/>
  </p:notesMasterIdLst>
  <p:sldIdLst>
    <p:sldId id="909" r:id="rId6"/>
    <p:sldId id="875" r:id="rId7"/>
    <p:sldId id="853" r:id="rId8"/>
    <p:sldId id="854" r:id="rId9"/>
    <p:sldId id="878" r:id="rId10"/>
    <p:sldId id="916" r:id="rId11"/>
    <p:sldId id="879" r:id="rId12"/>
    <p:sldId id="794" r:id="rId13"/>
    <p:sldId id="859" r:id="rId14"/>
    <p:sldId id="917" r:id="rId15"/>
    <p:sldId id="926" r:id="rId16"/>
    <p:sldId id="925" r:id="rId17"/>
    <p:sldId id="860" r:id="rId18"/>
    <p:sldId id="913" r:id="rId19"/>
    <p:sldId id="922" r:id="rId20"/>
    <p:sldId id="923" r:id="rId21"/>
    <p:sldId id="920" r:id="rId22"/>
    <p:sldId id="906" r:id="rId23"/>
    <p:sldId id="861" r:id="rId24"/>
    <p:sldId id="882" r:id="rId25"/>
    <p:sldId id="907" r:id="rId26"/>
    <p:sldId id="883" r:id="rId27"/>
    <p:sldId id="924" r:id="rId28"/>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Maiden" initials="RM" lastIdx="6" clrIdx="0"/>
  <p:cmAuthor id="2" name="Hamish Stead" initials="HS" lastIdx="1" clrIdx="1">
    <p:extLst>
      <p:ext uri="{19B8F6BF-5375-455C-9EA6-DF929625EA0E}">
        <p15:presenceInfo xmlns:p15="http://schemas.microsoft.com/office/powerpoint/2012/main" userId="S::Hamish.Stead@customerservice.nsw.gov.au::27da84af-1056-4b9d-baa2-d83a99235035" providerId="AD"/>
      </p:ext>
    </p:extLst>
  </p:cmAuthor>
  <p:cmAuthor id="3" name="Natalie Chehade" initials="NC" lastIdx="5" clrIdx="2">
    <p:extLst>
      <p:ext uri="{19B8F6BF-5375-455C-9EA6-DF929625EA0E}">
        <p15:presenceInfo xmlns:p15="http://schemas.microsoft.com/office/powerpoint/2012/main" userId="S::natalie.chehade@customerservice.nsw.gov.au::75da73e0-d5b5-4eb7-9b0f-cd00d0e82576" providerId="AD"/>
      </p:ext>
    </p:extLst>
  </p:cmAuthor>
  <p:cmAuthor id="4" name="Rich Brophy" initials="RB" lastIdx="5" clrIdx="3">
    <p:extLst>
      <p:ext uri="{19B8F6BF-5375-455C-9EA6-DF929625EA0E}">
        <p15:presenceInfo xmlns:p15="http://schemas.microsoft.com/office/powerpoint/2012/main" userId="S::rich.brophy@customerservice.nsw.gov.au::8c1149df-10df-405b-b5b6-1871ce6cf3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664"/>
    <a:srgbClr val="D7153A"/>
    <a:srgbClr val="4F4F4F"/>
    <a:srgbClr val="0A7CB9"/>
    <a:srgbClr val="00ABE6"/>
    <a:srgbClr val="F8F8F8"/>
    <a:srgbClr val="84BD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C31A0-95EE-435F-89D1-B689C0733514}" v="2" dt="2021-06-02T03:58:19.722"/>
  </p1510:revLst>
</p1510:revInfo>
</file>

<file path=ppt/tableStyles.xml><?xml version="1.0" encoding="utf-8"?>
<a:tblStyleLst xmlns:a="http://schemas.openxmlformats.org/drawingml/2006/main" def="{95FA9646-C772-4898-8722-9C7C3AA66207}">
  <a:tblStyle styleId="{95FA9646-C772-4898-8722-9C7C3AA66207}" styleName="DPC Table">
    <a:wholeTbl>
      <a:tcTxStyle>
        <a:fontRef idx="minor"/>
        <a:srgbClr val="4F4F4F"/>
      </a:tcTxStyle>
      <a:tcStyle>
        <a:tcBdr>
          <a:left>
            <a:lnRef idx="0">
              <a:scrgbClr r="0" g="0" b="0"/>
            </a:lnRef>
          </a:left>
          <a:right>
            <a:lnRef idx="0">
              <a:scrgbClr r="0" g="0" b="0"/>
            </a:lnRef>
          </a:right>
          <a:top>
            <a:lnRef idx="0">
              <a:scrgbClr r="0" g="0" b="0"/>
            </a:lnRef>
          </a:top>
          <a:bottom>
            <a:lnRef idx="0">
              <a:scrgbClr r="0" g="0" b="0"/>
            </a:lnRef>
          </a:bottom>
          <a:insideH>
            <a:ln w="12700" cap="rnd" cmpd="sng">
              <a:solidFill>
                <a:srgbClr val="E7E6E6"/>
              </a:solidFill>
              <a:prstDash val="sysDot"/>
            </a:ln>
          </a:insideH>
          <a:insideV>
            <a:lnRef idx="0">
              <a:scrgbClr r="0" g="0" b="0"/>
            </a:lnRef>
          </a:insideV>
        </a:tcBdr>
      </a:tcStyle>
    </a:wholeTbl>
    <a:band1H>
      <a:tcStyle>
        <a:tcBdr/>
      </a:tcStyle>
    </a:band1H>
    <a:band2H>
      <a:tcStyle>
        <a:tcBdr/>
      </a:tcStyle>
    </a:band2H>
    <a:band1V>
      <a:tcStyle>
        <a:tcBdr/>
      </a:tcStyle>
    </a:band1V>
    <a:band2V>
      <a:tcStyle>
        <a:tcBdr/>
      </a:tcStyle>
    </a:band2V>
    <a:lastCol>
      <a:tcTxStyle b="on">
        <a:fontRef idx="major"/>
        <a:srgbClr val="4F4F4F"/>
      </a:tcTxStyle>
      <a:tcStyle>
        <a:tcBdr>
          <a:top>
            <a:lnRef idx="0">
              <a:scrgbClr r="0" g="0" b="0"/>
            </a:lnRef>
          </a:top>
          <a:bottom>
            <a:lnRef idx="0">
              <a:scrgbClr r="0" g="0" b="0"/>
            </a:lnRef>
          </a:bottom>
        </a:tcBdr>
      </a:tcStyle>
    </a:lastCol>
    <a:firstCol>
      <a:tcTxStyle b="on">
        <a:fontRef idx="major"/>
        <a:srgbClr val="4F4F4F"/>
      </a:tcTxStyle>
      <a:tcStyle>
        <a:tcBdr>
          <a:top>
            <a:lnRef idx="0">
              <a:scrgbClr r="0" g="0" b="0"/>
            </a:lnRef>
          </a:top>
          <a:bottom>
            <a:lnRef idx="0">
              <a:scrgbClr r="0" g="0" b="0"/>
            </a:lnRef>
          </a:bottom>
        </a:tcBdr>
      </a:tcStyle>
    </a:firstCol>
    <a:lastRow>
      <a:tcTxStyle b="on">
        <a:fontRef idx="major"/>
        <a:srgbClr val="4F4F4F"/>
      </a:tcTxStyle>
      <a:tcStyle>
        <a:tcBdr>
          <a:top>
            <a:lnRef idx="0">
              <a:scrgbClr r="0" g="0" b="0"/>
            </a:lnRef>
          </a:top>
          <a:bottom>
            <a:lnRef idx="0">
              <a:scrgbClr r="0" g="0" b="0"/>
            </a:lnRef>
          </a:bottom>
        </a:tcBdr>
      </a:tcStyle>
    </a:lastRow>
    <a:firstRow>
      <a:tcTxStyle b="on">
        <a:fontRef idx="major"/>
        <a:srgbClr val="D7153A"/>
      </a:tcTxStyle>
      <a:tcStyle>
        <a:tcBdr>
          <a:top>
            <a:lnRef idx="0">
              <a:scrgbClr r="0" g="0" b="0"/>
            </a:lnRef>
          </a:top>
          <a:bottom>
            <a:ln w="25400" cmpd="sng">
              <a:solidFill>
                <a:srgbClr val="00ABE6"/>
              </a:solidFill>
            </a:ln>
          </a:bottom>
        </a:tcBdr>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2"/>
      </p:cViewPr>
      <p:guideLst>
        <p:guide orient="horz" pos="2160"/>
        <p:guide pos="3840"/>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Brophy" userId="S::rich.brophy@customerservice.nsw.gov.au::8c1149df-10df-405b-b5b6-1871ce6cf351" providerId="AD" clId="Web-{46F5E5C6-EDA7-4517-A95C-279AE05E293D}"/>
    <pc:docChg chg="addSld delSld modSld">
      <pc:chgData name="Rich Brophy" userId="S::rich.brophy@customerservice.nsw.gov.au::8c1149df-10df-405b-b5b6-1871ce6cf351" providerId="AD" clId="Web-{46F5E5C6-EDA7-4517-A95C-279AE05E293D}" dt="2021-05-13T06:38:13.044" v="116" actId="20577"/>
      <pc:docMkLst>
        <pc:docMk/>
      </pc:docMkLst>
      <pc:sldChg chg="modSp">
        <pc:chgData name="Rich Brophy" userId="S::rich.brophy@customerservice.nsw.gov.au::8c1149df-10df-405b-b5b6-1871ce6cf351" providerId="AD" clId="Web-{46F5E5C6-EDA7-4517-A95C-279AE05E293D}" dt="2021-05-13T06:36:07.291" v="100" actId="20577"/>
        <pc:sldMkLst>
          <pc:docMk/>
          <pc:sldMk cId="3916377166" sldId="794"/>
        </pc:sldMkLst>
        <pc:spChg chg="mod">
          <ac:chgData name="Rich Brophy" userId="S::rich.brophy@customerservice.nsw.gov.au::8c1149df-10df-405b-b5b6-1871ce6cf351" providerId="AD" clId="Web-{46F5E5C6-EDA7-4517-A95C-279AE05E293D}" dt="2021-05-13T06:36:07.291" v="100" actId="20577"/>
          <ac:spMkLst>
            <pc:docMk/>
            <pc:sldMk cId="3916377166" sldId="794"/>
            <ac:spMk id="3" creationId="{E0091299-50D4-423F-B451-AAE97D7A0512}"/>
          </ac:spMkLst>
        </pc:spChg>
      </pc:sldChg>
      <pc:sldChg chg="modSp">
        <pc:chgData name="Rich Brophy" userId="S::rich.brophy@customerservice.nsw.gov.au::8c1149df-10df-405b-b5b6-1871ce6cf351" providerId="AD" clId="Web-{46F5E5C6-EDA7-4517-A95C-279AE05E293D}" dt="2021-05-13T06:33:14.364" v="43" actId="20577"/>
        <pc:sldMkLst>
          <pc:docMk/>
          <pc:sldMk cId="69438837" sldId="854"/>
        </pc:sldMkLst>
        <pc:spChg chg="mod">
          <ac:chgData name="Rich Brophy" userId="S::rich.brophy@customerservice.nsw.gov.au::8c1149df-10df-405b-b5b6-1871ce6cf351" providerId="AD" clId="Web-{46F5E5C6-EDA7-4517-A95C-279AE05E293D}" dt="2021-05-13T06:33:14.364" v="43" actId="20577"/>
          <ac:spMkLst>
            <pc:docMk/>
            <pc:sldMk cId="69438837" sldId="854"/>
            <ac:spMk id="7" creationId="{3206911D-9DA1-4F34-8348-A7DA4C65C099}"/>
          </ac:spMkLst>
        </pc:spChg>
      </pc:sldChg>
      <pc:sldChg chg="modSp">
        <pc:chgData name="Rich Brophy" userId="S::rich.brophy@customerservice.nsw.gov.au::8c1149df-10df-405b-b5b6-1871ce6cf351" providerId="AD" clId="Web-{46F5E5C6-EDA7-4517-A95C-279AE05E293D}" dt="2021-05-13T06:38:13.044" v="116" actId="20577"/>
        <pc:sldMkLst>
          <pc:docMk/>
          <pc:sldMk cId="3586383573" sldId="860"/>
        </pc:sldMkLst>
        <pc:spChg chg="mod">
          <ac:chgData name="Rich Brophy" userId="S::rich.brophy@customerservice.nsw.gov.au::8c1149df-10df-405b-b5b6-1871ce6cf351" providerId="AD" clId="Web-{46F5E5C6-EDA7-4517-A95C-279AE05E293D}" dt="2021-05-13T06:38:13.044" v="116" actId="20577"/>
          <ac:spMkLst>
            <pc:docMk/>
            <pc:sldMk cId="3586383573" sldId="860"/>
            <ac:spMk id="2" creationId="{00000000-0000-0000-0000-000000000000}"/>
          </ac:spMkLst>
        </pc:spChg>
        <pc:spChg chg="mod">
          <ac:chgData name="Rich Brophy" userId="S::rich.brophy@customerservice.nsw.gov.au::8c1149df-10df-405b-b5b6-1871ce6cf351" providerId="AD" clId="Web-{46F5E5C6-EDA7-4517-A95C-279AE05E293D}" dt="2021-05-13T06:38:02.340" v="114" actId="20577"/>
          <ac:spMkLst>
            <pc:docMk/>
            <pc:sldMk cId="3586383573" sldId="860"/>
            <ac:spMk id="5" creationId="{00000000-0000-0000-0000-000000000000}"/>
          </ac:spMkLst>
        </pc:spChg>
      </pc:sldChg>
      <pc:sldChg chg="modSp">
        <pc:chgData name="Rich Brophy" userId="S::rich.brophy@customerservice.nsw.gov.au::8c1149df-10df-405b-b5b6-1871ce6cf351" providerId="AD" clId="Web-{46F5E5C6-EDA7-4517-A95C-279AE05E293D}" dt="2021-05-13T06:34:07.397" v="74" actId="20577"/>
        <pc:sldMkLst>
          <pc:docMk/>
          <pc:sldMk cId="4196939293" sldId="878"/>
        </pc:sldMkLst>
        <pc:spChg chg="mod">
          <ac:chgData name="Rich Brophy" userId="S::rich.brophy@customerservice.nsw.gov.au::8c1149df-10df-405b-b5b6-1871ce6cf351" providerId="AD" clId="Web-{46F5E5C6-EDA7-4517-A95C-279AE05E293D}" dt="2021-05-13T06:34:07.397" v="74" actId="20577"/>
          <ac:spMkLst>
            <pc:docMk/>
            <pc:sldMk cId="4196939293" sldId="878"/>
            <ac:spMk id="6" creationId="{7EE92338-4060-4B96-9531-01D5C3454CF1}"/>
          </ac:spMkLst>
        </pc:spChg>
      </pc:sldChg>
      <pc:sldChg chg="modSp">
        <pc:chgData name="Rich Brophy" userId="S::rich.brophy@customerservice.nsw.gov.au::8c1149df-10df-405b-b5b6-1871ce6cf351" providerId="AD" clId="Web-{46F5E5C6-EDA7-4517-A95C-279AE05E293D}" dt="2021-05-13T06:32:46.770" v="41" actId="20577"/>
        <pc:sldMkLst>
          <pc:docMk/>
          <pc:sldMk cId="1210377683" sldId="909"/>
        </pc:sldMkLst>
        <pc:spChg chg="mod">
          <ac:chgData name="Rich Brophy" userId="S::rich.brophy@customerservice.nsw.gov.au::8c1149df-10df-405b-b5b6-1871ce6cf351" providerId="AD" clId="Web-{46F5E5C6-EDA7-4517-A95C-279AE05E293D}" dt="2021-05-13T06:32:46.770" v="41" actId="20577"/>
          <ac:spMkLst>
            <pc:docMk/>
            <pc:sldMk cId="1210377683" sldId="909"/>
            <ac:spMk id="2" creationId="{00000000-0000-0000-0000-000000000000}"/>
          </ac:spMkLst>
        </pc:spChg>
      </pc:sldChg>
      <pc:sldChg chg="del">
        <pc:chgData name="Rich Brophy" userId="S::rich.brophy@customerservice.nsw.gov.au::8c1149df-10df-405b-b5b6-1871ce6cf351" providerId="AD" clId="Web-{46F5E5C6-EDA7-4517-A95C-279AE05E293D}" dt="2021-05-13T06:31:24.143" v="1"/>
        <pc:sldMkLst>
          <pc:docMk/>
          <pc:sldMk cId="2629529739" sldId="910"/>
        </pc:sldMkLst>
      </pc:sldChg>
      <pc:sldChg chg="del">
        <pc:chgData name="Rich Brophy" userId="S::rich.brophy@customerservice.nsw.gov.au::8c1149df-10df-405b-b5b6-1871ce6cf351" providerId="AD" clId="Web-{46F5E5C6-EDA7-4517-A95C-279AE05E293D}" dt="2021-05-13T06:31:24.127" v="0"/>
        <pc:sldMkLst>
          <pc:docMk/>
          <pc:sldMk cId="4024707927" sldId="912"/>
        </pc:sldMkLst>
      </pc:sldChg>
      <pc:sldChg chg="del">
        <pc:chgData name="Rich Brophy" userId="S::rich.brophy@customerservice.nsw.gov.au::8c1149df-10df-405b-b5b6-1871ce6cf351" providerId="AD" clId="Web-{46F5E5C6-EDA7-4517-A95C-279AE05E293D}" dt="2021-05-13T06:37:28.949" v="104"/>
        <pc:sldMkLst>
          <pc:docMk/>
          <pc:sldMk cId="3023274412" sldId="915"/>
        </pc:sldMkLst>
      </pc:sldChg>
      <pc:sldChg chg="modSp">
        <pc:chgData name="Rich Brophy" userId="S::rich.brophy@customerservice.nsw.gov.au::8c1149df-10df-405b-b5b6-1871ce6cf351" providerId="AD" clId="Web-{46F5E5C6-EDA7-4517-A95C-279AE05E293D}" dt="2021-05-13T06:34:30.382" v="87" actId="20577"/>
        <pc:sldMkLst>
          <pc:docMk/>
          <pc:sldMk cId="3029313784" sldId="916"/>
        </pc:sldMkLst>
        <pc:spChg chg="mod">
          <ac:chgData name="Rich Brophy" userId="S::rich.brophy@customerservice.nsw.gov.au::8c1149df-10df-405b-b5b6-1871ce6cf351" providerId="AD" clId="Web-{46F5E5C6-EDA7-4517-A95C-279AE05E293D}" dt="2021-05-13T06:34:30.382" v="87" actId="20577"/>
          <ac:spMkLst>
            <pc:docMk/>
            <pc:sldMk cId="3029313784" sldId="916"/>
            <ac:spMk id="7" creationId="{1EF7EFC4-3F34-4898-B5E2-AFAF6C22B44E}"/>
          </ac:spMkLst>
        </pc:spChg>
      </pc:sldChg>
      <pc:sldChg chg="modSp add replId">
        <pc:chgData name="Rich Brophy" userId="S::rich.brophy@customerservice.nsw.gov.au::8c1149df-10df-405b-b5b6-1871ce6cf351" providerId="AD" clId="Web-{46F5E5C6-EDA7-4517-A95C-279AE05E293D}" dt="2021-05-13T06:37:12.480" v="103" actId="20577"/>
        <pc:sldMkLst>
          <pc:docMk/>
          <pc:sldMk cId="3869119138" sldId="921"/>
        </pc:sldMkLst>
        <pc:spChg chg="mod">
          <ac:chgData name="Rich Brophy" userId="S::rich.brophy@customerservice.nsw.gov.au::8c1149df-10df-405b-b5b6-1871ce6cf351" providerId="AD" clId="Web-{46F5E5C6-EDA7-4517-A95C-279AE05E293D}" dt="2021-05-13T06:37:12.480" v="103" actId="20577"/>
          <ac:spMkLst>
            <pc:docMk/>
            <pc:sldMk cId="3869119138" sldId="921"/>
            <ac:spMk id="2" creationId="{00000000-0000-0000-0000-000000000000}"/>
          </ac:spMkLst>
        </pc:spChg>
      </pc:sldChg>
    </pc:docChg>
  </pc:docChgLst>
  <pc:docChgLst>
    <pc:chgData name="Natalie Chehade" userId="75da73e0-d5b5-4eb7-9b0f-cd00d0e82576" providerId="ADAL" clId="{138C31A0-95EE-435F-89D1-B689C0733514}"/>
    <pc:docChg chg="modSld">
      <pc:chgData name="Natalie Chehade" userId="75da73e0-d5b5-4eb7-9b0f-cd00d0e82576" providerId="ADAL" clId="{138C31A0-95EE-435F-89D1-B689C0733514}" dt="2021-06-02T03:59:20.490" v="27" actId="20577"/>
      <pc:docMkLst>
        <pc:docMk/>
      </pc:docMkLst>
      <pc:sldChg chg="modTransition">
        <pc:chgData name="Natalie Chehade" userId="75da73e0-d5b5-4eb7-9b0f-cd00d0e82576" providerId="ADAL" clId="{138C31A0-95EE-435F-89D1-B689C0733514}" dt="2021-06-02T03:58:19.722" v="1"/>
        <pc:sldMkLst>
          <pc:docMk/>
          <pc:sldMk cId="1210377683" sldId="909"/>
        </pc:sldMkLst>
      </pc:sldChg>
      <pc:sldChg chg="modSp mod">
        <pc:chgData name="Natalie Chehade" userId="75da73e0-d5b5-4eb7-9b0f-cd00d0e82576" providerId="ADAL" clId="{138C31A0-95EE-435F-89D1-B689C0733514}" dt="2021-06-02T03:59:20.490" v="27" actId="20577"/>
        <pc:sldMkLst>
          <pc:docMk/>
          <pc:sldMk cId="3419423744" sldId="925"/>
        </pc:sldMkLst>
        <pc:spChg chg="mod">
          <ac:chgData name="Natalie Chehade" userId="75da73e0-d5b5-4eb7-9b0f-cd00d0e82576" providerId="ADAL" clId="{138C31A0-95EE-435F-89D1-B689C0733514}" dt="2021-06-02T03:59:20.490" v="27" actId="20577"/>
          <ac:spMkLst>
            <pc:docMk/>
            <pc:sldMk cId="3419423744" sldId="925"/>
            <ac:spMk id="2" creationId="{00000000-0000-0000-0000-000000000000}"/>
          </ac:spMkLst>
        </pc:spChg>
      </pc:sldChg>
    </pc:docChg>
  </pc:docChgLst>
  <pc:docChgLst>
    <pc:chgData name="Natalie Chehade" userId="75da73e0-d5b5-4eb7-9b0f-cd00d0e82576" providerId="ADAL" clId="{FADC6C88-1A8C-4CF2-BDE2-C528D80F0199}"/>
    <pc:docChg chg="undo custSel addSld modSld sldOrd">
      <pc:chgData name="Natalie Chehade" userId="75da73e0-d5b5-4eb7-9b0f-cd00d0e82576" providerId="ADAL" clId="{FADC6C88-1A8C-4CF2-BDE2-C528D80F0199}" dt="2021-05-25T05:52:36.138" v="723" actId="1592"/>
      <pc:docMkLst>
        <pc:docMk/>
      </pc:docMkLst>
      <pc:sldChg chg="modSp mod">
        <pc:chgData name="Natalie Chehade" userId="75da73e0-d5b5-4eb7-9b0f-cd00d0e82576" providerId="ADAL" clId="{FADC6C88-1A8C-4CF2-BDE2-C528D80F0199}" dt="2021-05-18T03:59:23.773" v="714" actId="20577"/>
        <pc:sldMkLst>
          <pc:docMk/>
          <pc:sldMk cId="3916377166" sldId="794"/>
        </pc:sldMkLst>
        <pc:spChg chg="mod">
          <ac:chgData name="Natalie Chehade" userId="75da73e0-d5b5-4eb7-9b0f-cd00d0e82576" providerId="ADAL" clId="{FADC6C88-1A8C-4CF2-BDE2-C528D80F0199}" dt="2021-05-18T03:59:23.773" v="714" actId="20577"/>
          <ac:spMkLst>
            <pc:docMk/>
            <pc:sldMk cId="3916377166" sldId="794"/>
            <ac:spMk id="7" creationId="{DEE97A1E-A3C4-4BE4-814D-6F81899EB49F}"/>
          </ac:spMkLst>
        </pc:spChg>
      </pc:sldChg>
      <pc:sldChg chg="modSp mod">
        <pc:chgData name="Natalie Chehade" userId="75da73e0-d5b5-4eb7-9b0f-cd00d0e82576" providerId="ADAL" clId="{FADC6C88-1A8C-4CF2-BDE2-C528D80F0199}" dt="2021-05-13T04:08:49.393" v="107" actId="948"/>
        <pc:sldMkLst>
          <pc:docMk/>
          <pc:sldMk cId="69438837" sldId="854"/>
        </pc:sldMkLst>
        <pc:spChg chg="mod">
          <ac:chgData name="Natalie Chehade" userId="75da73e0-d5b5-4eb7-9b0f-cd00d0e82576" providerId="ADAL" clId="{FADC6C88-1A8C-4CF2-BDE2-C528D80F0199}" dt="2021-05-13T04:08:49.393" v="107" actId="948"/>
          <ac:spMkLst>
            <pc:docMk/>
            <pc:sldMk cId="69438837" sldId="854"/>
            <ac:spMk id="7" creationId="{3206911D-9DA1-4F34-8348-A7DA4C65C099}"/>
          </ac:spMkLst>
        </pc:spChg>
      </pc:sldChg>
      <pc:sldChg chg="modSp mod">
        <pc:chgData name="Natalie Chehade" userId="75da73e0-d5b5-4eb7-9b0f-cd00d0e82576" providerId="ADAL" clId="{FADC6C88-1A8C-4CF2-BDE2-C528D80F0199}" dt="2021-05-18T03:23:34.972" v="473" actId="14100"/>
        <pc:sldMkLst>
          <pc:docMk/>
          <pc:sldMk cId="1918809802" sldId="859"/>
        </pc:sldMkLst>
        <pc:spChg chg="mod">
          <ac:chgData name="Natalie Chehade" userId="75da73e0-d5b5-4eb7-9b0f-cd00d0e82576" providerId="ADAL" clId="{FADC6C88-1A8C-4CF2-BDE2-C528D80F0199}" dt="2021-05-18T03:23:34.972" v="473" actId="14100"/>
          <ac:spMkLst>
            <pc:docMk/>
            <pc:sldMk cId="1918809802" sldId="859"/>
            <ac:spMk id="5" creationId="{BD70ACEF-B190-448D-BEA8-FD5E755C34C4}"/>
          </ac:spMkLst>
        </pc:spChg>
        <pc:spChg chg="mod">
          <ac:chgData name="Natalie Chehade" userId="75da73e0-d5b5-4eb7-9b0f-cd00d0e82576" providerId="ADAL" clId="{FADC6C88-1A8C-4CF2-BDE2-C528D80F0199}" dt="2021-05-18T03:23:34.489" v="472" actId="1076"/>
          <ac:spMkLst>
            <pc:docMk/>
            <pc:sldMk cId="1918809802" sldId="859"/>
            <ac:spMk id="8" creationId="{CA7AE4A9-3148-441D-8425-6D5EB118F5D4}"/>
          </ac:spMkLst>
        </pc:spChg>
      </pc:sldChg>
      <pc:sldChg chg="modSp mod">
        <pc:chgData name="Natalie Chehade" userId="75da73e0-d5b5-4eb7-9b0f-cd00d0e82576" providerId="ADAL" clId="{FADC6C88-1A8C-4CF2-BDE2-C528D80F0199}" dt="2021-05-18T04:09:59.278" v="719" actId="20577"/>
        <pc:sldMkLst>
          <pc:docMk/>
          <pc:sldMk cId="3586383573" sldId="860"/>
        </pc:sldMkLst>
        <pc:spChg chg="mod">
          <ac:chgData name="Natalie Chehade" userId="75da73e0-d5b5-4eb7-9b0f-cd00d0e82576" providerId="ADAL" clId="{FADC6C88-1A8C-4CF2-BDE2-C528D80F0199}" dt="2021-05-18T04:09:59.278" v="719" actId="20577"/>
          <ac:spMkLst>
            <pc:docMk/>
            <pc:sldMk cId="3586383573" sldId="860"/>
            <ac:spMk id="2" creationId="{00000000-0000-0000-0000-000000000000}"/>
          </ac:spMkLst>
        </pc:spChg>
        <pc:spChg chg="mod">
          <ac:chgData name="Natalie Chehade" userId="75da73e0-d5b5-4eb7-9b0f-cd00d0e82576" providerId="ADAL" clId="{FADC6C88-1A8C-4CF2-BDE2-C528D80F0199}" dt="2021-05-13T04:29:40.931" v="305" actId="14100"/>
          <ac:spMkLst>
            <pc:docMk/>
            <pc:sldMk cId="3586383573" sldId="860"/>
            <ac:spMk id="5" creationId="{00000000-0000-0000-0000-000000000000}"/>
          </ac:spMkLst>
        </pc:spChg>
      </pc:sldChg>
      <pc:sldChg chg="modSp mod delCm">
        <pc:chgData name="Natalie Chehade" userId="75da73e0-d5b5-4eb7-9b0f-cd00d0e82576" providerId="ADAL" clId="{FADC6C88-1A8C-4CF2-BDE2-C528D80F0199}" dt="2021-05-18T03:24:44.789" v="475" actId="1592"/>
        <pc:sldMkLst>
          <pc:docMk/>
          <pc:sldMk cId="1524926690" sldId="861"/>
        </pc:sldMkLst>
        <pc:spChg chg="mod">
          <ac:chgData name="Natalie Chehade" userId="75da73e0-d5b5-4eb7-9b0f-cd00d0e82576" providerId="ADAL" clId="{FADC6C88-1A8C-4CF2-BDE2-C528D80F0199}" dt="2021-05-13T04:19:32.887" v="264" actId="20577"/>
          <ac:spMkLst>
            <pc:docMk/>
            <pc:sldMk cId="1524926690" sldId="861"/>
            <ac:spMk id="8" creationId="{A6A35668-EE90-43ED-B9C8-89443667673D}"/>
          </ac:spMkLst>
        </pc:spChg>
      </pc:sldChg>
      <pc:sldChg chg="delSp modSp mod">
        <pc:chgData name="Natalie Chehade" userId="75da73e0-d5b5-4eb7-9b0f-cd00d0e82576" providerId="ADAL" clId="{FADC6C88-1A8C-4CF2-BDE2-C528D80F0199}" dt="2021-05-13T04:08:38.973" v="106" actId="6549"/>
        <pc:sldMkLst>
          <pc:docMk/>
          <pc:sldMk cId="4196939293" sldId="878"/>
        </pc:sldMkLst>
        <pc:spChg chg="mod">
          <ac:chgData name="Natalie Chehade" userId="75da73e0-d5b5-4eb7-9b0f-cd00d0e82576" providerId="ADAL" clId="{FADC6C88-1A8C-4CF2-BDE2-C528D80F0199}" dt="2021-05-13T04:08:38.973" v="106" actId="6549"/>
          <ac:spMkLst>
            <pc:docMk/>
            <pc:sldMk cId="4196939293" sldId="878"/>
            <ac:spMk id="6" creationId="{7EE92338-4060-4B96-9531-01D5C3454CF1}"/>
          </ac:spMkLst>
        </pc:spChg>
        <pc:spChg chg="del">
          <ac:chgData name="Natalie Chehade" userId="75da73e0-d5b5-4eb7-9b0f-cd00d0e82576" providerId="ADAL" clId="{FADC6C88-1A8C-4CF2-BDE2-C528D80F0199}" dt="2021-05-13T04:08:21.818" v="101" actId="478"/>
          <ac:spMkLst>
            <pc:docMk/>
            <pc:sldMk cId="4196939293" sldId="878"/>
            <ac:spMk id="7" creationId="{1EF7EFC4-3F34-4898-B5E2-AFAF6C22B44E}"/>
          </ac:spMkLst>
        </pc:spChg>
      </pc:sldChg>
      <pc:sldChg chg="modSp mod">
        <pc:chgData name="Natalie Chehade" userId="75da73e0-d5b5-4eb7-9b0f-cd00d0e82576" providerId="ADAL" clId="{FADC6C88-1A8C-4CF2-BDE2-C528D80F0199}" dt="2021-05-18T04:10:02.333" v="720" actId="6549"/>
        <pc:sldMkLst>
          <pc:docMk/>
          <pc:sldMk cId="3725803429" sldId="913"/>
        </pc:sldMkLst>
        <pc:spChg chg="mod">
          <ac:chgData name="Natalie Chehade" userId="75da73e0-d5b5-4eb7-9b0f-cd00d0e82576" providerId="ADAL" clId="{FADC6C88-1A8C-4CF2-BDE2-C528D80F0199}" dt="2021-05-18T04:10:02.333" v="720" actId="6549"/>
          <ac:spMkLst>
            <pc:docMk/>
            <pc:sldMk cId="3725803429" sldId="913"/>
            <ac:spMk id="2" creationId="{00000000-0000-0000-0000-000000000000}"/>
          </ac:spMkLst>
        </pc:spChg>
        <pc:spChg chg="mod">
          <ac:chgData name="Natalie Chehade" userId="75da73e0-d5b5-4eb7-9b0f-cd00d0e82576" providerId="ADAL" clId="{FADC6C88-1A8C-4CF2-BDE2-C528D80F0199}" dt="2021-05-13T04:31:49.154" v="381" actId="1076"/>
          <ac:spMkLst>
            <pc:docMk/>
            <pc:sldMk cId="3725803429" sldId="913"/>
            <ac:spMk id="5" creationId="{00000000-0000-0000-0000-000000000000}"/>
          </ac:spMkLst>
        </pc:spChg>
      </pc:sldChg>
      <pc:sldChg chg="modSp mod">
        <pc:chgData name="Natalie Chehade" userId="75da73e0-d5b5-4eb7-9b0f-cd00d0e82576" providerId="ADAL" clId="{FADC6C88-1A8C-4CF2-BDE2-C528D80F0199}" dt="2021-05-13T04:33:05.129" v="446" actId="1076"/>
        <pc:sldMkLst>
          <pc:docMk/>
          <pc:sldMk cId="1595077202" sldId="914"/>
        </pc:sldMkLst>
        <pc:spChg chg="mod">
          <ac:chgData name="Natalie Chehade" userId="75da73e0-d5b5-4eb7-9b0f-cd00d0e82576" providerId="ADAL" clId="{FADC6C88-1A8C-4CF2-BDE2-C528D80F0199}" dt="2021-05-13T04:33:01.676" v="445" actId="20577"/>
          <ac:spMkLst>
            <pc:docMk/>
            <pc:sldMk cId="1595077202" sldId="914"/>
            <ac:spMk id="2" creationId="{00000000-0000-0000-0000-000000000000}"/>
          </ac:spMkLst>
        </pc:spChg>
        <pc:spChg chg="mod">
          <ac:chgData name="Natalie Chehade" userId="75da73e0-d5b5-4eb7-9b0f-cd00d0e82576" providerId="ADAL" clId="{FADC6C88-1A8C-4CF2-BDE2-C528D80F0199}" dt="2021-05-13T04:33:05.129" v="446" actId="1076"/>
          <ac:spMkLst>
            <pc:docMk/>
            <pc:sldMk cId="1595077202" sldId="914"/>
            <ac:spMk id="5" creationId="{00000000-0000-0000-0000-000000000000}"/>
          </ac:spMkLst>
        </pc:spChg>
      </pc:sldChg>
      <pc:sldChg chg="delSp modSp add mod ord">
        <pc:chgData name="Natalie Chehade" userId="75da73e0-d5b5-4eb7-9b0f-cd00d0e82576" providerId="ADAL" clId="{FADC6C88-1A8C-4CF2-BDE2-C528D80F0199}" dt="2021-05-13T04:29:05.295" v="297" actId="1076"/>
        <pc:sldMkLst>
          <pc:docMk/>
          <pc:sldMk cId="3023274412" sldId="915"/>
        </pc:sldMkLst>
        <pc:spChg chg="mod">
          <ac:chgData name="Natalie Chehade" userId="75da73e0-d5b5-4eb7-9b0f-cd00d0e82576" providerId="ADAL" clId="{FADC6C88-1A8C-4CF2-BDE2-C528D80F0199}" dt="2021-05-13T04:29:05.295" v="297" actId="1076"/>
          <ac:spMkLst>
            <pc:docMk/>
            <pc:sldMk cId="3023274412" sldId="915"/>
            <ac:spMk id="2" creationId="{00000000-0000-0000-0000-000000000000}"/>
          </ac:spMkLst>
        </pc:spChg>
        <pc:spChg chg="del mod">
          <ac:chgData name="Natalie Chehade" userId="75da73e0-d5b5-4eb7-9b0f-cd00d0e82576" providerId="ADAL" clId="{FADC6C88-1A8C-4CF2-BDE2-C528D80F0199}" dt="2021-05-13T04:29:02.918" v="296" actId="478"/>
          <ac:spMkLst>
            <pc:docMk/>
            <pc:sldMk cId="3023274412" sldId="915"/>
            <ac:spMk id="5" creationId="{00000000-0000-0000-0000-000000000000}"/>
          </ac:spMkLst>
        </pc:spChg>
      </pc:sldChg>
      <pc:sldChg chg="delSp modSp add mod">
        <pc:chgData name="Natalie Chehade" userId="75da73e0-d5b5-4eb7-9b0f-cd00d0e82576" providerId="ADAL" clId="{FADC6C88-1A8C-4CF2-BDE2-C528D80F0199}" dt="2021-05-13T04:08:17.155" v="100" actId="14100"/>
        <pc:sldMkLst>
          <pc:docMk/>
          <pc:sldMk cId="3029313784" sldId="916"/>
        </pc:sldMkLst>
        <pc:spChg chg="mod">
          <ac:chgData name="Natalie Chehade" userId="75da73e0-d5b5-4eb7-9b0f-cd00d0e82576" providerId="ADAL" clId="{FADC6C88-1A8C-4CF2-BDE2-C528D80F0199}" dt="2021-05-13T04:07:56.933" v="92" actId="313"/>
          <ac:spMkLst>
            <pc:docMk/>
            <pc:sldMk cId="3029313784" sldId="916"/>
            <ac:spMk id="2" creationId="{00000000-0000-0000-0000-000000000000}"/>
          </ac:spMkLst>
        </pc:spChg>
        <pc:spChg chg="del">
          <ac:chgData name="Natalie Chehade" userId="75da73e0-d5b5-4eb7-9b0f-cd00d0e82576" providerId="ADAL" clId="{FADC6C88-1A8C-4CF2-BDE2-C528D80F0199}" dt="2021-05-13T04:07:59.119" v="93" actId="478"/>
          <ac:spMkLst>
            <pc:docMk/>
            <pc:sldMk cId="3029313784" sldId="916"/>
            <ac:spMk id="6" creationId="{7EE92338-4060-4B96-9531-01D5C3454CF1}"/>
          </ac:spMkLst>
        </pc:spChg>
        <pc:spChg chg="mod">
          <ac:chgData name="Natalie Chehade" userId="75da73e0-d5b5-4eb7-9b0f-cd00d0e82576" providerId="ADAL" clId="{FADC6C88-1A8C-4CF2-BDE2-C528D80F0199}" dt="2021-05-13T04:08:17.155" v="100" actId="14100"/>
          <ac:spMkLst>
            <pc:docMk/>
            <pc:sldMk cId="3029313784" sldId="916"/>
            <ac:spMk id="7" creationId="{1EF7EFC4-3F34-4898-B5E2-AFAF6C22B44E}"/>
          </ac:spMkLst>
        </pc:spChg>
      </pc:sldChg>
      <pc:sldChg chg="addSp modSp add mod addCm delCm">
        <pc:chgData name="Natalie Chehade" userId="75da73e0-d5b5-4eb7-9b0f-cd00d0e82576" providerId="ADAL" clId="{FADC6C88-1A8C-4CF2-BDE2-C528D80F0199}" dt="2021-05-25T05:52:36.138" v="723" actId="1592"/>
        <pc:sldMkLst>
          <pc:docMk/>
          <pc:sldMk cId="150422428" sldId="917"/>
        </pc:sldMkLst>
        <pc:spChg chg="mod">
          <ac:chgData name="Natalie Chehade" userId="75da73e0-d5b5-4eb7-9b0f-cd00d0e82576" providerId="ADAL" clId="{FADC6C88-1A8C-4CF2-BDE2-C528D80F0199}" dt="2021-05-13T04:30:09.476" v="366" actId="1076"/>
          <ac:spMkLst>
            <pc:docMk/>
            <pc:sldMk cId="150422428" sldId="917"/>
            <ac:spMk id="2" creationId="{00000000-0000-0000-0000-000000000000}"/>
          </ac:spMkLst>
        </pc:spChg>
        <pc:spChg chg="add mod">
          <ac:chgData name="Natalie Chehade" userId="75da73e0-d5b5-4eb7-9b0f-cd00d0e82576" providerId="ADAL" clId="{FADC6C88-1A8C-4CF2-BDE2-C528D80F0199}" dt="2021-05-13T04:37:44.666" v="463" actId="20577"/>
          <ac:spMkLst>
            <pc:docMk/>
            <pc:sldMk cId="150422428" sldId="917"/>
            <ac:spMk id="4" creationId="{26003956-0F8B-40F5-AC45-ECF27EF4895E}"/>
          </ac:spMkLst>
        </pc:spChg>
      </pc:sldChg>
      <pc:sldChg chg="modSp add mod ord">
        <pc:chgData name="Natalie Chehade" userId="75da73e0-d5b5-4eb7-9b0f-cd00d0e82576" providerId="ADAL" clId="{FADC6C88-1A8C-4CF2-BDE2-C528D80F0199}" dt="2021-05-13T04:31:17.120" v="371" actId="20577"/>
        <pc:sldMkLst>
          <pc:docMk/>
          <pc:sldMk cId="4279138109" sldId="918"/>
        </pc:sldMkLst>
        <pc:spChg chg="mod">
          <ac:chgData name="Natalie Chehade" userId="75da73e0-d5b5-4eb7-9b0f-cd00d0e82576" providerId="ADAL" clId="{FADC6C88-1A8C-4CF2-BDE2-C528D80F0199}" dt="2021-05-13T04:31:17.120" v="371" actId="20577"/>
          <ac:spMkLst>
            <pc:docMk/>
            <pc:sldMk cId="4279138109" sldId="918"/>
            <ac:spMk id="2" creationId="{00000000-0000-0000-0000-000000000000}"/>
          </ac:spMkLst>
        </pc:spChg>
      </pc:sldChg>
      <pc:sldChg chg="modSp add mod ord">
        <pc:chgData name="Natalie Chehade" userId="75da73e0-d5b5-4eb7-9b0f-cd00d0e82576" providerId="ADAL" clId="{FADC6C88-1A8C-4CF2-BDE2-C528D80F0199}" dt="2021-05-13T04:32:02.047" v="386" actId="20577"/>
        <pc:sldMkLst>
          <pc:docMk/>
          <pc:sldMk cId="2875546534" sldId="919"/>
        </pc:sldMkLst>
        <pc:spChg chg="mod">
          <ac:chgData name="Natalie Chehade" userId="75da73e0-d5b5-4eb7-9b0f-cd00d0e82576" providerId="ADAL" clId="{FADC6C88-1A8C-4CF2-BDE2-C528D80F0199}" dt="2021-05-13T04:32:02.047" v="386" actId="20577"/>
          <ac:spMkLst>
            <pc:docMk/>
            <pc:sldMk cId="2875546534" sldId="919"/>
            <ac:spMk id="2" creationId="{00000000-0000-0000-0000-000000000000}"/>
          </ac:spMkLst>
        </pc:spChg>
      </pc:sldChg>
      <pc:sldChg chg="modSp mod">
        <pc:chgData name="Natalie Chehade" userId="75da73e0-d5b5-4eb7-9b0f-cd00d0e82576" providerId="ADAL" clId="{FADC6C88-1A8C-4CF2-BDE2-C528D80F0199}" dt="2021-05-18T04:10:13.846" v="722" actId="108"/>
        <pc:sldMkLst>
          <pc:docMk/>
          <pc:sldMk cId="2191205085" sldId="920"/>
        </pc:sldMkLst>
        <pc:spChg chg="mod">
          <ac:chgData name="Natalie Chehade" userId="75da73e0-d5b5-4eb7-9b0f-cd00d0e82576" providerId="ADAL" clId="{FADC6C88-1A8C-4CF2-BDE2-C528D80F0199}" dt="2021-05-18T04:10:13.846" v="722" actId="108"/>
          <ac:spMkLst>
            <pc:docMk/>
            <pc:sldMk cId="2191205085" sldId="920"/>
            <ac:spMk id="2" creationId="{00000000-0000-0000-0000-000000000000}"/>
          </ac:spMkLst>
        </pc:spChg>
      </pc:sldChg>
      <pc:sldChg chg="modSp mod">
        <pc:chgData name="Natalie Chehade" userId="75da73e0-d5b5-4eb7-9b0f-cd00d0e82576" providerId="ADAL" clId="{FADC6C88-1A8C-4CF2-BDE2-C528D80F0199}" dt="2021-05-18T04:10:05.082" v="721" actId="6549"/>
        <pc:sldMkLst>
          <pc:docMk/>
          <pc:sldMk cId="1509116047" sldId="922"/>
        </pc:sldMkLst>
        <pc:spChg chg="mod">
          <ac:chgData name="Natalie Chehade" userId="75da73e0-d5b5-4eb7-9b0f-cd00d0e82576" providerId="ADAL" clId="{FADC6C88-1A8C-4CF2-BDE2-C528D80F0199}" dt="2021-05-18T04:10:05.082" v="721" actId="6549"/>
          <ac:spMkLst>
            <pc:docMk/>
            <pc:sldMk cId="1509116047" sldId="922"/>
            <ac:spMk id="2" creationId="{00000000-0000-0000-0000-000000000000}"/>
          </ac:spMkLst>
        </pc:spChg>
      </pc:sldChg>
      <pc:sldChg chg="addSp delSp modSp mod">
        <pc:chgData name="Natalie Chehade" userId="75da73e0-d5b5-4eb7-9b0f-cd00d0e82576" providerId="ADAL" clId="{FADC6C88-1A8C-4CF2-BDE2-C528D80F0199}" dt="2021-05-18T04:09:45.996" v="718" actId="14100"/>
        <pc:sldMkLst>
          <pc:docMk/>
          <pc:sldMk cId="27699309" sldId="926"/>
        </pc:sldMkLst>
        <pc:graphicFrameChg chg="add mod modGraphic">
          <ac:chgData name="Natalie Chehade" userId="75da73e0-d5b5-4eb7-9b0f-cd00d0e82576" providerId="ADAL" clId="{FADC6C88-1A8C-4CF2-BDE2-C528D80F0199}" dt="2021-05-18T04:09:45.996" v="718" actId="14100"/>
          <ac:graphicFrameMkLst>
            <pc:docMk/>
            <pc:sldMk cId="27699309" sldId="926"/>
            <ac:graphicFrameMk id="4" creationId="{AED24E72-4434-4878-8191-D456CA3DD3CD}"/>
          </ac:graphicFrameMkLst>
        </pc:graphicFrameChg>
        <pc:picChg chg="del mod">
          <ac:chgData name="Natalie Chehade" userId="75da73e0-d5b5-4eb7-9b0f-cd00d0e82576" providerId="ADAL" clId="{FADC6C88-1A8C-4CF2-BDE2-C528D80F0199}" dt="2021-05-18T03:34:55.808" v="701" actId="478"/>
          <ac:picMkLst>
            <pc:docMk/>
            <pc:sldMk cId="27699309" sldId="926"/>
            <ac:picMk id="8" creationId="{4E4B9506-D78F-4A42-B3CC-52FBC2986943}"/>
          </ac:picMkLst>
        </pc:picChg>
      </pc:sldChg>
    </pc:docChg>
  </pc:docChgLst>
  <pc:docChgLst>
    <pc:chgData name="Rich Brophy" userId="S::rich.brophy@customerservice.nsw.gov.au::8c1149df-10df-405b-b5b6-1871ce6cf351" providerId="AD" clId="Web-{5EF149F2-11FC-4595-8A2A-BCC5101E0BA8}"/>
    <pc:docChg chg="addSld delSld modSld">
      <pc:chgData name="Rich Brophy" userId="S::rich.brophy@customerservice.nsw.gov.au::8c1149df-10df-405b-b5b6-1871ce6cf351" providerId="AD" clId="Web-{5EF149F2-11FC-4595-8A2A-BCC5101E0BA8}" dt="2021-05-13T06:28:21.495" v="14" actId="20577"/>
      <pc:docMkLst>
        <pc:docMk/>
      </pc:docMkLst>
      <pc:sldChg chg="del">
        <pc:chgData name="Rich Brophy" userId="S::rich.brophy@customerservice.nsw.gov.au::8c1149df-10df-405b-b5b6-1871ce6cf351" providerId="AD" clId="Web-{5EF149F2-11FC-4595-8A2A-BCC5101E0BA8}" dt="2021-05-13T06:27:14.603" v="0"/>
        <pc:sldMkLst>
          <pc:docMk/>
          <pc:sldMk cId="3072331629" sldId="877"/>
        </pc:sldMkLst>
      </pc:sldChg>
      <pc:sldChg chg="delSp modSp add replId">
        <pc:chgData name="Rich Brophy" userId="S::rich.brophy@customerservice.nsw.gov.au::8c1149df-10df-405b-b5b6-1871ce6cf351" providerId="AD" clId="Web-{5EF149F2-11FC-4595-8A2A-BCC5101E0BA8}" dt="2021-05-13T06:28:21.495" v="14" actId="20577"/>
        <pc:sldMkLst>
          <pc:docMk/>
          <pc:sldMk cId="2191205085" sldId="920"/>
        </pc:sldMkLst>
        <pc:spChg chg="mod">
          <ac:chgData name="Rich Brophy" userId="S::rich.brophy@customerservice.nsw.gov.au::8c1149df-10df-405b-b5b6-1871ce6cf351" providerId="AD" clId="Web-{5EF149F2-11FC-4595-8A2A-BCC5101E0BA8}" dt="2021-05-13T06:28:21.495" v="14" actId="20577"/>
          <ac:spMkLst>
            <pc:docMk/>
            <pc:sldMk cId="2191205085" sldId="920"/>
            <ac:spMk id="2" creationId="{00000000-0000-0000-0000-000000000000}"/>
          </ac:spMkLst>
        </pc:spChg>
        <pc:spChg chg="del">
          <ac:chgData name="Rich Brophy" userId="S::rich.brophy@customerservice.nsw.gov.au::8c1149df-10df-405b-b5b6-1871ce6cf351" providerId="AD" clId="Web-{5EF149F2-11FC-4595-8A2A-BCC5101E0BA8}" dt="2021-05-13T06:28:18.057" v="13"/>
          <ac:spMkLst>
            <pc:docMk/>
            <pc:sldMk cId="2191205085" sldId="920"/>
            <ac:spMk id="5" creationId="{00000000-0000-0000-0000-000000000000}"/>
          </ac:spMkLst>
        </pc:spChg>
      </pc:sldChg>
    </pc:docChg>
  </pc:docChgLst>
  <pc:docChgLst>
    <pc:chgData name="Rich Brophy" userId="S::rich.brophy@customerservice.nsw.gov.au::8c1149df-10df-405b-b5b6-1871ce6cf351" providerId="AD" clId="Web-{BFEE21F6-7AE9-4A03-BACF-08BBD4A9CFC7}"/>
    <pc:docChg chg="addSld delSld modSld sldOrd">
      <pc:chgData name="Rich Brophy" userId="S::rich.brophy@customerservice.nsw.gov.au::8c1149df-10df-405b-b5b6-1871ce6cf351" providerId="AD" clId="Web-{BFEE21F6-7AE9-4A03-BACF-08BBD4A9CFC7}" dt="2021-05-13T07:19:13.914" v="1052" actId="20577"/>
      <pc:docMkLst>
        <pc:docMk/>
      </pc:docMkLst>
      <pc:sldChg chg="modSp">
        <pc:chgData name="Rich Brophy" userId="S::rich.brophy@customerservice.nsw.gov.au::8c1149df-10df-405b-b5b6-1871ce6cf351" providerId="AD" clId="Web-{BFEE21F6-7AE9-4A03-BACF-08BBD4A9CFC7}" dt="2021-05-13T07:03:03.850" v="539" actId="20577"/>
        <pc:sldMkLst>
          <pc:docMk/>
          <pc:sldMk cId="3586383573" sldId="860"/>
        </pc:sldMkLst>
        <pc:spChg chg="mod">
          <ac:chgData name="Rich Brophy" userId="S::rich.brophy@customerservice.nsw.gov.au::8c1149df-10df-405b-b5b6-1871ce6cf351" providerId="AD" clId="Web-{BFEE21F6-7AE9-4A03-BACF-08BBD4A9CFC7}" dt="2021-05-13T06:48:50.304" v="193" actId="20577"/>
          <ac:spMkLst>
            <pc:docMk/>
            <pc:sldMk cId="3586383573" sldId="860"/>
            <ac:spMk id="2" creationId="{00000000-0000-0000-0000-000000000000}"/>
          </ac:spMkLst>
        </pc:spChg>
        <pc:spChg chg="mod">
          <ac:chgData name="Rich Brophy" userId="S::rich.brophy@customerservice.nsw.gov.au::8c1149df-10df-405b-b5b6-1871ce6cf351" providerId="AD" clId="Web-{BFEE21F6-7AE9-4A03-BACF-08BBD4A9CFC7}" dt="2021-05-13T07:03:03.850" v="539" actId="20577"/>
          <ac:spMkLst>
            <pc:docMk/>
            <pc:sldMk cId="3586383573" sldId="860"/>
            <ac:spMk id="5" creationId="{00000000-0000-0000-0000-000000000000}"/>
          </ac:spMkLst>
        </pc:spChg>
      </pc:sldChg>
      <pc:sldChg chg="modSp">
        <pc:chgData name="Rich Brophy" userId="S::rich.brophy@customerservice.nsw.gov.au::8c1149df-10df-405b-b5b6-1871ce6cf351" providerId="AD" clId="Web-{BFEE21F6-7AE9-4A03-BACF-08BBD4A9CFC7}" dt="2021-05-13T06:42:56.188" v="58" actId="20577"/>
        <pc:sldMkLst>
          <pc:docMk/>
          <pc:sldMk cId="4196939293" sldId="878"/>
        </pc:sldMkLst>
        <pc:spChg chg="mod">
          <ac:chgData name="Rich Brophy" userId="S::rich.brophy@customerservice.nsw.gov.au::8c1149df-10df-405b-b5b6-1871ce6cf351" providerId="AD" clId="Web-{BFEE21F6-7AE9-4A03-BACF-08BBD4A9CFC7}" dt="2021-05-13T06:42:56.188" v="58" actId="20577"/>
          <ac:spMkLst>
            <pc:docMk/>
            <pc:sldMk cId="4196939293" sldId="878"/>
            <ac:spMk id="6" creationId="{7EE92338-4060-4B96-9531-01D5C3454CF1}"/>
          </ac:spMkLst>
        </pc:spChg>
      </pc:sldChg>
      <pc:sldChg chg="del">
        <pc:chgData name="Rich Brophy" userId="S::rich.brophy@customerservice.nsw.gov.au::8c1149df-10df-405b-b5b6-1871ce6cf351" providerId="AD" clId="Web-{BFEE21F6-7AE9-4A03-BACF-08BBD4A9CFC7}" dt="2021-05-13T06:59:44.363" v="384"/>
        <pc:sldMkLst>
          <pc:docMk/>
          <pc:sldMk cId="349710262" sldId="881"/>
        </pc:sldMkLst>
      </pc:sldChg>
      <pc:sldChg chg="modSp">
        <pc:chgData name="Rich Brophy" userId="S::rich.brophy@customerservice.nsw.gov.au::8c1149df-10df-405b-b5b6-1871ce6cf351" providerId="AD" clId="Web-{BFEE21F6-7AE9-4A03-BACF-08BBD4A9CFC7}" dt="2021-05-13T07:10:51.155" v="992" actId="20577"/>
        <pc:sldMkLst>
          <pc:docMk/>
          <pc:sldMk cId="1341674100" sldId="882"/>
        </pc:sldMkLst>
        <pc:spChg chg="mod">
          <ac:chgData name="Rich Brophy" userId="S::rich.brophy@customerservice.nsw.gov.au::8c1149df-10df-405b-b5b6-1871ce6cf351" providerId="AD" clId="Web-{BFEE21F6-7AE9-4A03-BACF-08BBD4A9CFC7}" dt="2021-05-13T07:10:51.155" v="992" actId="20577"/>
          <ac:spMkLst>
            <pc:docMk/>
            <pc:sldMk cId="1341674100" sldId="882"/>
            <ac:spMk id="8" creationId="{A6A35668-EE90-43ED-B9C8-89443667673D}"/>
          </ac:spMkLst>
        </pc:spChg>
      </pc:sldChg>
      <pc:sldChg chg="modSp">
        <pc:chgData name="Rich Brophy" userId="S::rich.brophy@customerservice.nsw.gov.au::8c1149df-10df-405b-b5b6-1871ce6cf351" providerId="AD" clId="Web-{BFEE21F6-7AE9-4A03-BACF-08BBD4A9CFC7}" dt="2021-05-13T07:11:53.938" v="999" actId="20577"/>
        <pc:sldMkLst>
          <pc:docMk/>
          <pc:sldMk cId="2265710624" sldId="883"/>
        </pc:sldMkLst>
        <pc:spChg chg="mod">
          <ac:chgData name="Rich Brophy" userId="S::rich.brophy@customerservice.nsw.gov.au::8c1149df-10df-405b-b5b6-1871ce6cf351" providerId="AD" clId="Web-{BFEE21F6-7AE9-4A03-BACF-08BBD4A9CFC7}" dt="2021-05-13T07:11:53.938" v="999" actId="20577"/>
          <ac:spMkLst>
            <pc:docMk/>
            <pc:sldMk cId="2265710624" sldId="883"/>
            <ac:spMk id="8" creationId="{A6A35668-EE90-43ED-B9C8-89443667673D}"/>
          </ac:spMkLst>
        </pc:spChg>
      </pc:sldChg>
      <pc:sldChg chg="del">
        <pc:chgData name="Rich Brophy" userId="S::rich.brophy@customerservice.nsw.gov.au::8c1149df-10df-405b-b5b6-1871ce6cf351" providerId="AD" clId="Web-{BFEE21F6-7AE9-4A03-BACF-08BBD4A9CFC7}" dt="2021-05-13T07:17:47.944" v="1011"/>
        <pc:sldMkLst>
          <pc:docMk/>
          <pc:sldMk cId="3945314577" sldId="885"/>
        </pc:sldMkLst>
      </pc:sldChg>
      <pc:sldChg chg="addSp modSp">
        <pc:chgData name="Rich Brophy" userId="S::rich.brophy@customerservice.nsw.gov.au::8c1149df-10df-405b-b5b6-1871ce6cf351" providerId="AD" clId="Web-{BFEE21F6-7AE9-4A03-BACF-08BBD4A9CFC7}" dt="2021-05-13T07:19:13.914" v="1052" actId="20577"/>
        <pc:sldMkLst>
          <pc:docMk/>
          <pc:sldMk cId="1173814225" sldId="887"/>
        </pc:sldMkLst>
        <pc:spChg chg="mod">
          <ac:chgData name="Rich Brophy" userId="S::rich.brophy@customerservice.nsw.gov.au::8c1149df-10df-405b-b5b6-1871ce6cf351" providerId="AD" clId="Web-{BFEE21F6-7AE9-4A03-BACF-08BBD4A9CFC7}" dt="2021-05-13T07:17:56.382" v="1019" actId="20577"/>
          <ac:spMkLst>
            <pc:docMk/>
            <pc:sldMk cId="1173814225" sldId="887"/>
            <ac:spMk id="2" creationId="{00000000-0000-0000-0000-000000000000}"/>
          </ac:spMkLst>
        </pc:spChg>
        <pc:spChg chg="add mod">
          <ac:chgData name="Rich Brophy" userId="S::rich.brophy@customerservice.nsw.gov.au::8c1149df-10df-405b-b5b6-1871ce6cf351" providerId="AD" clId="Web-{BFEE21F6-7AE9-4A03-BACF-08BBD4A9CFC7}" dt="2021-05-13T07:19:13.914" v="1052" actId="20577"/>
          <ac:spMkLst>
            <pc:docMk/>
            <pc:sldMk cId="1173814225" sldId="887"/>
            <ac:spMk id="5" creationId="{FC4A39B6-FD85-4211-A252-E12F8F1BCDF5}"/>
          </ac:spMkLst>
        </pc:spChg>
        <pc:spChg chg="mod">
          <ac:chgData name="Rich Brophy" userId="S::rich.brophy@customerservice.nsw.gov.au::8c1149df-10df-405b-b5b6-1871ce6cf351" providerId="AD" clId="Web-{BFEE21F6-7AE9-4A03-BACF-08BBD4A9CFC7}" dt="2021-05-13T07:18:46.414" v="1043" actId="20577"/>
          <ac:spMkLst>
            <pc:docMk/>
            <pc:sldMk cId="1173814225" sldId="887"/>
            <ac:spMk id="8" creationId="{A6A35668-EE90-43ED-B9C8-89443667673D}"/>
          </ac:spMkLst>
        </pc:spChg>
      </pc:sldChg>
      <pc:sldChg chg="del">
        <pc:chgData name="Rich Brophy" userId="S::rich.brophy@customerservice.nsw.gov.au::8c1149df-10df-405b-b5b6-1871ce6cf351" providerId="AD" clId="Web-{BFEE21F6-7AE9-4A03-BACF-08BBD4A9CFC7}" dt="2021-05-13T07:17:47.928" v="1000"/>
        <pc:sldMkLst>
          <pc:docMk/>
          <pc:sldMk cId="983741197" sldId="888"/>
        </pc:sldMkLst>
      </pc:sldChg>
      <pc:sldChg chg="del">
        <pc:chgData name="Rich Brophy" userId="S::rich.brophy@customerservice.nsw.gov.au::8c1149df-10df-405b-b5b6-1871ce6cf351" providerId="AD" clId="Web-{BFEE21F6-7AE9-4A03-BACF-08BBD4A9CFC7}" dt="2021-05-13T07:17:47.944" v="1012"/>
        <pc:sldMkLst>
          <pc:docMk/>
          <pc:sldMk cId="799514540" sldId="889"/>
        </pc:sldMkLst>
      </pc:sldChg>
      <pc:sldChg chg="del">
        <pc:chgData name="Rich Brophy" userId="S::rich.brophy@customerservice.nsw.gov.au::8c1149df-10df-405b-b5b6-1871ce6cf351" providerId="AD" clId="Web-{BFEE21F6-7AE9-4A03-BACF-08BBD4A9CFC7}" dt="2021-05-13T07:17:47.944" v="1001"/>
        <pc:sldMkLst>
          <pc:docMk/>
          <pc:sldMk cId="780183273" sldId="890"/>
        </pc:sldMkLst>
      </pc:sldChg>
      <pc:sldChg chg="del">
        <pc:chgData name="Rich Brophy" userId="S::rich.brophy@customerservice.nsw.gov.au::8c1149df-10df-405b-b5b6-1871ce6cf351" providerId="AD" clId="Web-{BFEE21F6-7AE9-4A03-BACF-08BBD4A9CFC7}" dt="2021-05-13T07:17:47.944" v="1002"/>
        <pc:sldMkLst>
          <pc:docMk/>
          <pc:sldMk cId="4163499481" sldId="891"/>
        </pc:sldMkLst>
      </pc:sldChg>
      <pc:sldChg chg="del">
        <pc:chgData name="Rich Brophy" userId="S::rich.brophy@customerservice.nsw.gov.au::8c1149df-10df-405b-b5b6-1871ce6cf351" providerId="AD" clId="Web-{BFEE21F6-7AE9-4A03-BACF-08BBD4A9CFC7}" dt="2021-05-13T07:17:47.944" v="1003"/>
        <pc:sldMkLst>
          <pc:docMk/>
          <pc:sldMk cId="548878978" sldId="892"/>
        </pc:sldMkLst>
      </pc:sldChg>
      <pc:sldChg chg="del">
        <pc:chgData name="Rich Brophy" userId="S::rich.brophy@customerservice.nsw.gov.au::8c1149df-10df-405b-b5b6-1871ce6cf351" providerId="AD" clId="Web-{BFEE21F6-7AE9-4A03-BACF-08BBD4A9CFC7}" dt="2021-05-13T07:17:47.944" v="1004"/>
        <pc:sldMkLst>
          <pc:docMk/>
          <pc:sldMk cId="4145790603" sldId="893"/>
        </pc:sldMkLst>
      </pc:sldChg>
      <pc:sldChg chg="del">
        <pc:chgData name="Rich Brophy" userId="S::rich.brophy@customerservice.nsw.gov.au::8c1149df-10df-405b-b5b6-1871ce6cf351" providerId="AD" clId="Web-{BFEE21F6-7AE9-4A03-BACF-08BBD4A9CFC7}" dt="2021-05-13T07:17:47.944" v="1013"/>
        <pc:sldMkLst>
          <pc:docMk/>
          <pc:sldMk cId="119071881" sldId="894"/>
        </pc:sldMkLst>
      </pc:sldChg>
      <pc:sldChg chg="del">
        <pc:chgData name="Rich Brophy" userId="S::rich.brophy@customerservice.nsw.gov.au::8c1149df-10df-405b-b5b6-1871ce6cf351" providerId="AD" clId="Web-{BFEE21F6-7AE9-4A03-BACF-08BBD4A9CFC7}" dt="2021-05-13T07:17:47.944" v="1005"/>
        <pc:sldMkLst>
          <pc:docMk/>
          <pc:sldMk cId="1884816512" sldId="895"/>
        </pc:sldMkLst>
      </pc:sldChg>
      <pc:sldChg chg="del">
        <pc:chgData name="Rich Brophy" userId="S::rich.brophy@customerservice.nsw.gov.au::8c1149df-10df-405b-b5b6-1871ce6cf351" providerId="AD" clId="Web-{BFEE21F6-7AE9-4A03-BACF-08BBD4A9CFC7}" dt="2021-05-13T07:17:47.944" v="1006"/>
        <pc:sldMkLst>
          <pc:docMk/>
          <pc:sldMk cId="281175261" sldId="896"/>
        </pc:sldMkLst>
      </pc:sldChg>
      <pc:sldChg chg="del">
        <pc:chgData name="Rich Brophy" userId="S::rich.brophy@customerservice.nsw.gov.au::8c1149df-10df-405b-b5b6-1871ce6cf351" providerId="AD" clId="Web-{BFEE21F6-7AE9-4A03-BACF-08BBD4A9CFC7}" dt="2021-05-13T07:17:47.944" v="1007"/>
        <pc:sldMkLst>
          <pc:docMk/>
          <pc:sldMk cId="3996371829" sldId="897"/>
        </pc:sldMkLst>
      </pc:sldChg>
      <pc:sldChg chg="del">
        <pc:chgData name="Rich Brophy" userId="S::rich.brophy@customerservice.nsw.gov.au::8c1149df-10df-405b-b5b6-1871ce6cf351" providerId="AD" clId="Web-{BFEE21F6-7AE9-4A03-BACF-08BBD4A9CFC7}" dt="2021-05-13T07:17:47.960" v="1014"/>
        <pc:sldMkLst>
          <pc:docMk/>
          <pc:sldMk cId="1834977498" sldId="898"/>
        </pc:sldMkLst>
      </pc:sldChg>
      <pc:sldChg chg="del">
        <pc:chgData name="Rich Brophy" userId="S::rich.brophy@customerservice.nsw.gov.au::8c1149df-10df-405b-b5b6-1871ce6cf351" providerId="AD" clId="Web-{BFEE21F6-7AE9-4A03-BACF-08BBD4A9CFC7}" dt="2021-05-13T07:17:47.944" v="1008"/>
        <pc:sldMkLst>
          <pc:docMk/>
          <pc:sldMk cId="2611080159" sldId="899"/>
        </pc:sldMkLst>
      </pc:sldChg>
      <pc:sldChg chg="del">
        <pc:chgData name="Rich Brophy" userId="S::rich.brophy@customerservice.nsw.gov.au::8c1149df-10df-405b-b5b6-1871ce6cf351" providerId="AD" clId="Web-{BFEE21F6-7AE9-4A03-BACF-08BBD4A9CFC7}" dt="2021-05-13T07:17:47.944" v="1009"/>
        <pc:sldMkLst>
          <pc:docMk/>
          <pc:sldMk cId="292069849" sldId="900"/>
        </pc:sldMkLst>
      </pc:sldChg>
      <pc:sldChg chg="del">
        <pc:chgData name="Rich Brophy" userId="S::rich.brophy@customerservice.nsw.gov.au::8c1149df-10df-405b-b5b6-1871ce6cf351" providerId="AD" clId="Web-{BFEE21F6-7AE9-4A03-BACF-08BBD4A9CFC7}" dt="2021-05-13T07:17:47.944" v="1010"/>
        <pc:sldMkLst>
          <pc:docMk/>
          <pc:sldMk cId="3766363023" sldId="901"/>
        </pc:sldMkLst>
      </pc:sldChg>
      <pc:sldChg chg="del">
        <pc:chgData name="Rich Brophy" userId="S::rich.brophy@customerservice.nsw.gov.au::8c1149df-10df-405b-b5b6-1871ce6cf351" providerId="AD" clId="Web-{BFEE21F6-7AE9-4A03-BACF-08BBD4A9CFC7}" dt="2021-05-13T07:17:47.960" v="1015"/>
        <pc:sldMkLst>
          <pc:docMk/>
          <pc:sldMk cId="7612278" sldId="902"/>
        </pc:sldMkLst>
      </pc:sldChg>
      <pc:sldChg chg="del">
        <pc:chgData name="Rich Brophy" userId="S::rich.brophy@customerservice.nsw.gov.au::8c1149df-10df-405b-b5b6-1871ce6cf351" providerId="AD" clId="Web-{BFEE21F6-7AE9-4A03-BACF-08BBD4A9CFC7}" dt="2021-05-13T07:17:47.960" v="1016"/>
        <pc:sldMkLst>
          <pc:docMk/>
          <pc:sldMk cId="3116880664" sldId="904"/>
        </pc:sldMkLst>
      </pc:sldChg>
      <pc:sldChg chg="del">
        <pc:chgData name="Rich Brophy" userId="S::rich.brophy@customerservice.nsw.gov.au::8c1149df-10df-405b-b5b6-1871ce6cf351" providerId="AD" clId="Web-{BFEE21F6-7AE9-4A03-BACF-08BBD4A9CFC7}" dt="2021-05-13T07:17:47.960" v="1017"/>
        <pc:sldMkLst>
          <pc:docMk/>
          <pc:sldMk cId="4094007317" sldId="905"/>
        </pc:sldMkLst>
      </pc:sldChg>
      <pc:sldChg chg="del">
        <pc:chgData name="Rich Brophy" userId="S::rich.brophy@customerservice.nsw.gov.au::8c1149df-10df-405b-b5b6-1871ce6cf351" providerId="AD" clId="Web-{BFEE21F6-7AE9-4A03-BACF-08BBD4A9CFC7}" dt="2021-05-13T07:10:57.265" v="993"/>
        <pc:sldMkLst>
          <pc:docMk/>
          <pc:sldMk cId="2800913367" sldId="908"/>
        </pc:sldMkLst>
      </pc:sldChg>
      <pc:sldChg chg="modSp">
        <pc:chgData name="Rich Brophy" userId="S::rich.brophy@customerservice.nsw.gov.au::8c1149df-10df-405b-b5b6-1871ce6cf351" providerId="AD" clId="Web-{BFEE21F6-7AE9-4A03-BACF-08BBD4A9CFC7}" dt="2021-05-13T07:06:28.416" v="751" actId="20577"/>
        <pc:sldMkLst>
          <pc:docMk/>
          <pc:sldMk cId="3725803429" sldId="913"/>
        </pc:sldMkLst>
        <pc:spChg chg="mod">
          <ac:chgData name="Rich Brophy" userId="S::rich.brophy@customerservice.nsw.gov.au::8c1149df-10df-405b-b5b6-1871ce6cf351" providerId="AD" clId="Web-{BFEE21F6-7AE9-4A03-BACF-08BBD4A9CFC7}" dt="2021-05-13T06:48:48.460" v="192" actId="20577"/>
          <ac:spMkLst>
            <pc:docMk/>
            <pc:sldMk cId="3725803429" sldId="913"/>
            <ac:spMk id="2" creationId="{00000000-0000-0000-0000-000000000000}"/>
          </ac:spMkLst>
        </pc:spChg>
        <pc:spChg chg="mod">
          <ac:chgData name="Rich Brophy" userId="S::rich.brophy@customerservice.nsw.gov.au::8c1149df-10df-405b-b5b6-1871ce6cf351" providerId="AD" clId="Web-{BFEE21F6-7AE9-4A03-BACF-08BBD4A9CFC7}" dt="2021-05-13T07:06:28.416" v="751" actId="20577"/>
          <ac:spMkLst>
            <pc:docMk/>
            <pc:sldMk cId="3725803429" sldId="913"/>
            <ac:spMk id="5" creationId="{00000000-0000-0000-0000-000000000000}"/>
          </ac:spMkLst>
        </pc:spChg>
      </pc:sldChg>
      <pc:sldChg chg="del">
        <pc:chgData name="Rich Brophy" userId="S::rich.brophy@customerservice.nsw.gov.au::8c1149df-10df-405b-b5b6-1871ce6cf351" providerId="AD" clId="Web-{BFEE21F6-7AE9-4A03-BACF-08BBD4A9CFC7}" dt="2021-05-13T07:09:10.310" v="922"/>
        <pc:sldMkLst>
          <pc:docMk/>
          <pc:sldMk cId="1595077202" sldId="914"/>
        </pc:sldMkLst>
      </pc:sldChg>
      <pc:sldChg chg="addSp modSp">
        <pc:chgData name="Rich Brophy" userId="S::rich.brophy@customerservice.nsw.gov.au::8c1149df-10df-405b-b5b6-1871ce6cf351" providerId="AD" clId="Web-{BFEE21F6-7AE9-4A03-BACF-08BBD4A9CFC7}" dt="2021-05-13T06:46:32.395" v="166" actId="1076"/>
        <pc:sldMkLst>
          <pc:docMk/>
          <pc:sldMk cId="150422428" sldId="917"/>
        </pc:sldMkLst>
        <pc:spChg chg="mod">
          <ac:chgData name="Rich Brophy" userId="S::rich.brophy@customerservice.nsw.gov.au::8c1149df-10df-405b-b5b6-1871ce6cf351" providerId="AD" clId="Web-{BFEE21F6-7AE9-4A03-BACF-08BBD4A9CFC7}" dt="2021-05-13T06:43:41.408" v="69" actId="20577"/>
          <ac:spMkLst>
            <pc:docMk/>
            <pc:sldMk cId="150422428" sldId="917"/>
            <ac:spMk id="2" creationId="{00000000-0000-0000-0000-000000000000}"/>
          </ac:spMkLst>
        </pc:spChg>
        <pc:spChg chg="mod">
          <ac:chgData name="Rich Brophy" userId="S::rich.brophy@customerservice.nsw.gov.au::8c1149df-10df-405b-b5b6-1871ce6cf351" providerId="AD" clId="Web-{BFEE21F6-7AE9-4A03-BACF-08BBD4A9CFC7}" dt="2021-05-13T06:44:29.784" v="103" actId="20577"/>
          <ac:spMkLst>
            <pc:docMk/>
            <pc:sldMk cId="150422428" sldId="917"/>
            <ac:spMk id="4" creationId="{26003956-0F8B-40F5-AC45-ECF27EF4895E}"/>
          </ac:spMkLst>
        </pc:spChg>
        <pc:spChg chg="add mod">
          <ac:chgData name="Rich Brophy" userId="S::rich.brophy@customerservice.nsw.gov.au::8c1149df-10df-405b-b5b6-1871ce6cf351" providerId="AD" clId="Web-{BFEE21F6-7AE9-4A03-BACF-08BBD4A9CFC7}" dt="2021-05-13T06:46:26.630" v="165" actId="1076"/>
          <ac:spMkLst>
            <pc:docMk/>
            <pc:sldMk cId="150422428" sldId="917"/>
            <ac:spMk id="5" creationId="{40E8CC8E-4341-4CCC-A16C-C86DE7C5D391}"/>
          </ac:spMkLst>
        </pc:spChg>
        <pc:spChg chg="add mod">
          <ac:chgData name="Rich Brophy" userId="S::rich.brophy@customerservice.nsw.gov.au::8c1149df-10df-405b-b5b6-1871ce6cf351" providerId="AD" clId="Web-{BFEE21F6-7AE9-4A03-BACF-08BBD4A9CFC7}" dt="2021-05-13T06:46:32.395" v="166" actId="1076"/>
          <ac:spMkLst>
            <pc:docMk/>
            <pc:sldMk cId="150422428" sldId="917"/>
            <ac:spMk id="6" creationId="{162BC7EE-97D2-4767-906A-41679D369FDA}"/>
          </ac:spMkLst>
        </pc:spChg>
        <pc:spChg chg="add mod">
          <ac:chgData name="Rich Brophy" userId="S::rich.brophy@customerservice.nsw.gov.au::8c1149df-10df-405b-b5b6-1871ce6cf351" providerId="AD" clId="Web-{BFEE21F6-7AE9-4A03-BACF-08BBD4A9CFC7}" dt="2021-05-13T06:46:19.286" v="163" actId="1076"/>
          <ac:spMkLst>
            <pc:docMk/>
            <pc:sldMk cId="150422428" sldId="917"/>
            <ac:spMk id="7" creationId="{B760EE29-C909-459B-8936-79ED8E98F37E}"/>
          </ac:spMkLst>
        </pc:spChg>
      </pc:sldChg>
      <pc:sldChg chg="del">
        <pc:chgData name="Rich Brophy" userId="S::rich.brophy@customerservice.nsw.gov.au::8c1149df-10df-405b-b5b6-1871ce6cf351" providerId="AD" clId="Web-{BFEE21F6-7AE9-4A03-BACF-08BBD4A9CFC7}" dt="2021-05-13T06:47:08.005" v="167"/>
        <pc:sldMkLst>
          <pc:docMk/>
          <pc:sldMk cId="4279138109" sldId="918"/>
        </pc:sldMkLst>
      </pc:sldChg>
      <pc:sldChg chg="del">
        <pc:chgData name="Rich Brophy" userId="S::rich.brophy@customerservice.nsw.gov.au::8c1149df-10df-405b-b5b6-1871ce6cf351" providerId="AD" clId="Web-{BFEE21F6-7AE9-4A03-BACF-08BBD4A9CFC7}" dt="2021-05-13T06:49:02.117" v="194"/>
        <pc:sldMkLst>
          <pc:docMk/>
          <pc:sldMk cId="2875546534" sldId="919"/>
        </pc:sldMkLst>
      </pc:sldChg>
      <pc:sldChg chg="addSp delSp modSp">
        <pc:chgData name="Rich Brophy" userId="S::rich.brophy@customerservice.nsw.gov.au::8c1149df-10df-405b-b5b6-1871ce6cf351" providerId="AD" clId="Web-{BFEE21F6-7AE9-4A03-BACF-08BBD4A9CFC7}" dt="2021-05-13T06:59:23.456" v="383"/>
        <pc:sldMkLst>
          <pc:docMk/>
          <pc:sldMk cId="2191205085" sldId="920"/>
        </pc:sldMkLst>
        <pc:spChg chg="add mod">
          <ac:chgData name="Rich Brophy" userId="S::rich.brophy@customerservice.nsw.gov.au::8c1149df-10df-405b-b5b6-1871ce6cf351" providerId="AD" clId="Web-{BFEE21F6-7AE9-4A03-BACF-08BBD4A9CFC7}" dt="2021-05-13T06:50:18.446" v="221" actId="1076"/>
          <ac:spMkLst>
            <pc:docMk/>
            <pc:sldMk cId="2191205085" sldId="920"/>
            <ac:spMk id="5" creationId="{355BF788-10EB-40AC-B2A9-CBA296656335}"/>
          </ac:spMkLst>
        </pc:spChg>
        <pc:spChg chg="add mod">
          <ac:chgData name="Rich Brophy" userId="S::rich.brophy@customerservice.nsw.gov.au::8c1149df-10df-405b-b5b6-1871ce6cf351" providerId="AD" clId="Web-{BFEE21F6-7AE9-4A03-BACF-08BBD4A9CFC7}" dt="2021-05-13T06:50:25.509" v="224" actId="20577"/>
          <ac:spMkLst>
            <pc:docMk/>
            <pc:sldMk cId="2191205085" sldId="920"/>
            <ac:spMk id="6" creationId="{0999C30A-AAC9-42CA-9028-396E29CC6907}"/>
          </ac:spMkLst>
        </pc:spChg>
        <pc:spChg chg="add mod">
          <ac:chgData name="Rich Brophy" userId="S::rich.brophy@customerservice.nsw.gov.au::8c1149df-10df-405b-b5b6-1871ce6cf351" providerId="AD" clId="Web-{BFEE21F6-7AE9-4A03-BACF-08BBD4A9CFC7}" dt="2021-05-13T06:55:10.842" v="328" actId="14100"/>
          <ac:spMkLst>
            <pc:docMk/>
            <pc:sldMk cId="2191205085" sldId="920"/>
            <ac:spMk id="7" creationId="{051FDEF2-EF92-4296-A68A-8D825DE90A8E}"/>
          </ac:spMkLst>
        </pc:spChg>
        <pc:spChg chg="add mod">
          <ac:chgData name="Rich Brophy" userId="S::rich.brophy@customerservice.nsw.gov.au::8c1149df-10df-405b-b5b6-1871ce6cf351" providerId="AD" clId="Web-{BFEE21F6-7AE9-4A03-BACF-08BBD4A9CFC7}" dt="2021-05-13T06:55:13.670" v="332" actId="1076"/>
          <ac:spMkLst>
            <pc:docMk/>
            <pc:sldMk cId="2191205085" sldId="920"/>
            <ac:spMk id="8" creationId="{8B5368E6-DD03-4A51-AE9D-B5D56B95727B}"/>
          </ac:spMkLst>
        </pc:spChg>
        <pc:spChg chg="add mod">
          <ac:chgData name="Rich Brophy" userId="S::rich.brophy@customerservice.nsw.gov.au::8c1149df-10df-405b-b5b6-1871ce6cf351" providerId="AD" clId="Web-{BFEE21F6-7AE9-4A03-BACF-08BBD4A9CFC7}" dt="2021-05-13T06:55:40.811" v="340" actId="14100"/>
          <ac:spMkLst>
            <pc:docMk/>
            <pc:sldMk cId="2191205085" sldId="920"/>
            <ac:spMk id="9" creationId="{1A19C130-DFF8-43EE-99BD-7EEE71AFFA73}"/>
          </ac:spMkLst>
        </pc:spChg>
        <pc:spChg chg="add mod">
          <ac:chgData name="Rich Brophy" userId="S::rich.brophy@customerservice.nsw.gov.au::8c1149df-10df-405b-b5b6-1871ce6cf351" providerId="AD" clId="Web-{BFEE21F6-7AE9-4A03-BACF-08BBD4A9CFC7}" dt="2021-05-13T06:55:43.983" v="341" actId="1076"/>
          <ac:spMkLst>
            <pc:docMk/>
            <pc:sldMk cId="2191205085" sldId="920"/>
            <ac:spMk id="10" creationId="{3DAEEC50-4B7B-4474-9CA0-F46FDEF63C9B}"/>
          </ac:spMkLst>
        </pc:spChg>
        <pc:spChg chg="add mod">
          <ac:chgData name="Rich Brophy" userId="S::rich.brophy@customerservice.nsw.gov.au::8c1149df-10df-405b-b5b6-1871ce6cf351" providerId="AD" clId="Web-{BFEE21F6-7AE9-4A03-BACF-08BBD4A9CFC7}" dt="2021-05-13T06:54:29.841" v="309" actId="20577"/>
          <ac:spMkLst>
            <pc:docMk/>
            <pc:sldMk cId="2191205085" sldId="920"/>
            <ac:spMk id="12" creationId="{1C750413-84AE-48DF-8886-848C31130832}"/>
          </ac:spMkLst>
        </pc:spChg>
        <pc:spChg chg="add mod">
          <ac:chgData name="Rich Brophy" userId="S::rich.brophy@customerservice.nsw.gov.au::8c1149df-10df-405b-b5b6-1871ce6cf351" providerId="AD" clId="Web-{BFEE21F6-7AE9-4A03-BACF-08BBD4A9CFC7}" dt="2021-05-13T06:54:49.732" v="321" actId="20577"/>
          <ac:spMkLst>
            <pc:docMk/>
            <pc:sldMk cId="2191205085" sldId="920"/>
            <ac:spMk id="13" creationId="{AE18B6F9-C5EC-44E4-8205-B61B795A7789}"/>
          </ac:spMkLst>
        </pc:spChg>
        <pc:spChg chg="add mod">
          <ac:chgData name="Rich Brophy" userId="S::rich.brophy@customerservice.nsw.gov.au::8c1149df-10df-405b-b5b6-1871ce6cf351" providerId="AD" clId="Web-{BFEE21F6-7AE9-4A03-BACF-08BBD4A9CFC7}" dt="2021-05-13T06:55:01.795" v="327" actId="20577"/>
          <ac:spMkLst>
            <pc:docMk/>
            <pc:sldMk cId="2191205085" sldId="920"/>
            <ac:spMk id="14" creationId="{C9AD5836-4BAB-4895-9AED-9436937ACCD2}"/>
          </ac:spMkLst>
        </pc:spChg>
        <pc:spChg chg="add mod">
          <ac:chgData name="Rich Brophy" userId="S::rich.brophy@customerservice.nsw.gov.au::8c1149df-10df-405b-b5b6-1871ce6cf351" providerId="AD" clId="Web-{BFEE21F6-7AE9-4A03-BACF-08BBD4A9CFC7}" dt="2021-05-13T06:55:46.999" v="342" actId="1076"/>
          <ac:spMkLst>
            <pc:docMk/>
            <pc:sldMk cId="2191205085" sldId="920"/>
            <ac:spMk id="15" creationId="{9F854521-FDF9-4844-816B-861EC4F2B0D5}"/>
          </ac:spMkLst>
        </pc:spChg>
        <pc:spChg chg="add mod">
          <ac:chgData name="Rich Brophy" userId="S::rich.brophy@customerservice.nsw.gov.au::8c1149df-10df-405b-b5b6-1871ce6cf351" providerId="AD" clId="Web-{BFEE21F6-7AE9-4A03-BACF-08BBD4A9CFC7}" dt="2021-05-13T06:58:24.846" v="376"/>
          <ac:spMkLst>
            <pc:docMk/>
            <pc:sldMk cId="2191205085" sldId="920"/>
            <ac:spMk id="16" creationId="{01CA2A01-0364-4EF3-B485-93AEB66B4637}"/>
          </ac:spMkLst>
        </pc:spChg>
        <pc:cxnChg chg="add del mod">
          <ac:chgData name="Rich Brophy" userId="S::rich.brophy@customerservice.nsw.gov.au::8c1149df-10df-405b-b5b6-1871ce6cf351" providerId="AD" clId="Web-{BFEE21F6-7AE9-4A03-BACF-08BBD4A9CFC7}" dt="2021-05-13T06:54:06.200" v="295"/>
          <ac:cxnSpMkLst>
            <pc:docMk/>
            <pc:sldMk cId="2191205085" sldId="920"/>
            <ac:cxnSpMk id="11" creationId="{12281282-DCE3-4394-8261-08D115699C6E}"/>
          </ac:cxnSpMkLst>
        </pc:cxnChg>
        <pc:cxnChg chg="add mod">
          <ac:chgData name="Rich Brophy" userId="S::rich.brophy@customerservice.nsw.gov.au::8c1149df-10df-405b-b5b6-1871ce6cf351" providerId="AD" clId="Web-{BFEE21F6-7AE9-4A03-BACF-08BBD4A9CFC7}" dt="2021-05-13T06:58:19.283" v="375"/>
          <ac:cxnSpMkLst>
            <pc:docMk/>
            <pc:sldMk cId="2191205085" sldId="920"/>
            <ac:cxnSpMk id="17" creationId="{6DF15D0D-1F30-44FC-89F3-8E45B7F2BF76}"/>
          </ac:cxnSpMkLst>
        </pc:cxnChg>
        <pc:cxnChg chg="add mod">
          <ac:chgData name="Rich Brophy" userId="S::rich.brophy@customerservice.nsw.gov.au::8c1149df-10df-405b-b5b6-1871ce6cf351" providerId="AD" clId="Web-{BFEE21F6-7AE9-4A03-BACF-08BBD4A9CFC7}" dt="2021-05-13T06:58:35.471" v="377"/>
          <ac:cxnSpMkLst>
            <pc:docMk/>
            <pc:sldMk cId="2191205085" sldId="920"/>
            <ac:cxnSpMk id="18" creationId="{06911846-49D8-43EE-A007-E47D42A8ED16}"/>
          </ac:cxnSpMkLst>
        </pc:cxnChg>
        <pc:cxnChg chg="add del mod">
          <ac:chgData name="Rich Brophy" userId="S::rich.brophy@customerservice.nsw.gov.au::8c1149df-10df-405b-b5b6-1871ce6cf351" providerId="AD" clId="Web-{BFEE21F6-7AE9-4A03-BACF-08BBD4A9CFC7}" dt="2021-05-13T06:59:23.456" v="383"/>
          <ac:cxnSpMkLst>
            <pc:docMk/>
            <pc:sldMk cId="2191205085" sldId="920"/>
            <ac:cxnSpMk id="19" creationId="{DE925D30-2909-4A2A-A7F8-4C53A359764D}"/>
          </ac:cxnSpMkLst>
        </pc:cxnChg>
        <pc:cxnChg chg="add del mod">
          <ac:chgData name="Rich Brophy" userId="S::rich.brophy@customerservice.nsw.gov.au::8c1149df-10df-405b-b5b6-1871ce6cf351" providerId="AD" clId="Web-{BFEE21F6-7AE9-4A03-BACF-08BBD4A9CFC7}" dt="2021-05-13T06:59:05.581" v="382"/>
          <ac:cxnSpMkLst>
            <pc:docMk/>
            <pc:sldMk cId="2191205085" sldId="920"/>
            <ac:cxnSpMk id="20" creationId="{947F74D7-F5CC-4CB5-B793-F7BBAD6C04A8}"/>
          </ac:cxnSpMkLst>
        </pc:cxnChg>
      </pc:sldChg>
      <pc:sldChg chg="ord">
        <pc:chgData name="Rich Brophy" userId="S::rich.brophy@customerservice.nsw.gov.au::8c1149df-10df-405b-b5b6-1871ce6cf351" providerId="AD" clId="Web-{BFEE21F6-7AE9-4A03-BACF-08BBD4A9CFC7}" dt="2021-05-13T06:43:23.673" v="59"/>
        <pc:sldMkLst>
          <pc:docMk/>
          <pc:sldMk cId="3869119138" sldId="921"/>
        </pc:sldMkLst>
      </pc:sldChg>
      <pc:sldChg chg="modSp add replId">
        <pc:chgData name="Rich Brophy" userId="S::rich.brophy@customerservice.nsw.gov.au::8c1149df-10df-405b-b5b6-1871ce6cf351" providerId="AD" clId="Web-{BFEE21F6-7AE9-4A03-BACF-08BBD4A9CFC7}" dt="2021-05-13T07:09:07.076" v="921" actId="20577"/>
        <pc:sldMkLst>
          <pc:docMk/>
          <pc:sldMk cId="1509116047" sldId="922"/>
        </pc:sldMkLst>
        <pc:spChg chg="mod">
          <ac:chgData name="Rich Brophy" userId="S::rich.brophy@customerservice.nsw.gov.au::8c1149df-10df-405b-b5b6-1871ce6cf351" providerId="AD" clId="Web-{BFEE21F6-7AE9-4A03-BACF-08BBD4A9CFC7}" dt="2021-05-13T06:48:47.320" v="191" actId="20577"/>
          <ac:spMkLst>
            <pc:docMk/>
            <pc:sldMk cId="1509116047" sldId="922"/>
            <ac:spMk id="2" creationId="{00000000-0000-0000-0000-000000000000}"/>
          </ac:spMkLst>
        </pc:spChg>
        <pc:spChg chg="mod">
          <ac:chgData name="Rich Brophy" userId="S::rich.brophy@customerservice.nsw.gov.au::8c1149df-10df-405b-b5b6-1871ce6cf351" providerId="AD" clId="Web-{BFEE21F6-7AE9-4A03-BACF-08BBD4A9CFC7}" dt="2021-05-13T07:09:07.076" v="921" actId="20577"/>
          <ac:spMkLst>
            <pc:docMk/>
            <pc:sldMk cId="1509116047" sldId="922"/>
            <ac:spMk id="5" creationId="{00000000-0000-0000-0000-000000000000}"/>
          </ac:spMkLst>
        </pc:spChg>
      </pc:sldChg>
      <pc:sldChg chg="modSp add replId">
        <pc:chgData name="Rich Brophy" userId="S::rich.brophy@customerservice.nsw.gov.au::8c1149df-10df-405b-b5b6-1871ce6cf351" providerId="AD" clId="Web-{BFEE21F6-7AE9-4A03-BACF-08BBD4A9CFC7}" dt="2021-05-13T07:00:03.222" v="388" actId="20577"/>
        <pc:sldMkLst>
          <pc:docMk/>
          <pc:sldMk cId="2847310735" sldId="923"/>
        </pc:sldMkLst>
        <pc:spChg chg="mod">
          <ac:chgData name="Rich Brophy" userId="S::rich.brophy@customerservice.nsw.gov.au::8c1149df-10df-405b-b5b6-1871ce6cf351" providerId="AD" clId="Web-{BFEE21F6-7AE9-4A03-BACF-08BBD4A9CFC7}" dt="2021-05-13T07:00:03.222" v="388" actId="20577"/>
          <ac:spMkLst>
            <pc:docMk/>
            <pc:sldMk cId="2847310735" sldId="923"/>
            <ac:spMk id="2" creationId="{00000000-0000-0000-0000-000000000000}"/>
          </ac:spMkLst>
        </pc:spChg>
      </pc:sldChg>
      <pc:sldChg chg="modSp add ord replId">
        <pc:chgData name="Rich Brophy" userId="S::rich.brophy@customerservice.nsw.gov.au::8c1149df-10df-405b-b5b6-1871ce6cf351" providerId="AD" clId="Web-{BFEE21F6-7AE9-4A03-BACF-08BBD4A9CFC7}" dt="2021-05-13T07:18:13.757" v="1033" actId="20577"/>
        <pc:sldMkLst>
          <pc:docMk/>
          <pc:sldMk cId="2115043762" sldId="924"/>
        </pc:sldMkLst>
        <pc:spChg chg="mod">
          <ac:chgData name="Rich Brophy" userId="S::rich.brophy@customerservice.nsw.gov.au::8c1149df-10df-405b-b5b6-1871ce6cf351" providerId="AD" clId="Web-{BFEE21F6-7AE9-4A03-BACF-08BBD4A9CFC7}" dt="2021-05-13T07:18:13.757" v="1033" actId="20577"/>
          <ac:spMkLst>
            <pc:docMk/>
            <pc:sldMk cId="2115043762" sldId="924"/>
            <ac:spMk id="2" creationId="{00000000-0000-0000-0000-000000000000}"/>
          </ac:spMkLst>
        </pc:spChg>
      </pc:sldChg>
    </pc:docChg>
  </pc:docChgLst>
  <pc:docChgLst>
    <pc:chgData name="Rich Brophy" userId="S::rich.brophy@customerservice.nsw.gov.au::8c1149df-10df-405b-b5b6-1871ce6cf351" providerId="AD" clId="Web-{B5B37158-B020-45D3-8E77-A045C9F1BD17}"/>
    <pc:docChg chg="addSld delSld modSld">
      <pc:chgData name="Rich Brophy" userId="S::rich.brophy@customerservice.nsw.gov.au::8c1149df-10df-405b-b5b6-1871ce6cf351" providerId="AD" clId="Web-{B5B37158-B020-45D3-8E77-A045C9F1BD17}" dt="2021-05-13T23:56:52.075" v="40"/>
      <pc:docMkLst>
        <pc:docMk/>
      </pc:docMkLst>
      <pc:sldChg chg="del">
        <pc:chgData name="Rich Brophy" userId="S::rich.brophy@customerservice.nsw.gov.au::8c1149df-10df-405b-b5b6-1871ce6cf351" providerId="AD" clId="Web-{B5B37158-B020-45D3-8E77-A045C9F1BD17}" dt="2021-05-13T23:56:52.075" v="39"/>
        <pc:sldMkLst>
          <pc:docMk/>
          <pc:sldMk cId="3158911112" sldId="886"/>
        </pc:sldMkLst>
      </pc:sldChg>
      <pc:sldChg chg="del">
        <pc:chgData name="Rich Brophy" userId="S::rich.brophy@customerservice.nsw.gov.au::8c1149df-10df-405b-b5b6-1871ce6cf351" providerId="AD" clId="Web-{B5B37158-B020-45D3-8E77-A045C9F1BD17}" dt="2021-05-13T23:56:52.075" v="40"/>
        <pc:sldMkLst>
          <pc:docMk/>
          <pc:sldMk cId="1173814225" sldId="887"/>
        </pc:sldMkLst>
      </pc:sldChg>
      <pc:sldChg chg="modSp">
        <pc:chgData name="Rich Brophy" userId="S::rich.brophy@customerservice.nsw.gov.au::8c1149df-10df-405b-b5b6-1871ce6cf351" providerId="AD" clId="Web-{B5B37158-B020-45D3-8E77-A045C9F1BD17}" dt="2021-05-13T23:38:45.758" v="38" actId="1076"/>
        <pc:sldMkLst>
          <pc:docMk/>
          <pc:sldMk cId="2191205085" sldId="920"/>
        </pc:sldMkLst>
        <pc:cxnChg chg="mod">
          <ac:chgData name="Rich Brophy" userId="S::rich.brophy@customerservice.nsw.gov.au::8c1149df-10df-405b-b5b6-1871ce6cf351" providerId="AD" clId="Web-{B5B37158-B020-45D3-8E77-A045C9F1BD17}" dt="2021-05-13T23:38:45.758" v="38" actId="1076"/>
          <ac:cxnSpMkLst>
            <pc:docMk/>
            <pc:sldMk cId="2191205085" sldId="920"/>
            <ac:cxnSpMk id="17" creationId="{6DF15D0D-1F30-44FC-89F3-8E45B7F2BF76}"/>
          </ac:cxnSpMkLst>
        </pc:cxnChg>
        <pc:cxnChg chg="mod">
          <ac:chgData name="Rich Brophy" userId="S::rich.brophy@customerservice.nsw.gov.au::8c1149df-10df-405b-b5b6-1871ce6cf351" providerId="AD" clId="Web-{B5B37158-B020-45D3-8E77-A045C9F1BD17}" dt="2021-05-13T23:38:43.586" v="37" actId="1076"/>
          <ac:cxnSpMkLst>
            <pc:docMk/>
            <pc:sldMk cId="2191205085" sldId="920"/>
            <ac:cxnSpMk id="18" creationId="{06911846-49D8-43EE-A007-E47D42A8ED16}"/>
          </ac:cxnSpMkLst>
        </pc:cxnChg>
      </pc:sldChg>
      <pc:sldChg chg="del">
        <pc:chgData name="Rich Brophy" userId="S::rich.brophy@customerservice.nsw.gov.au::8c1149df-10df-405b-b5b6-1871ce6cf351" providerId="AD" clId="Web-{B5B37158-B020-45D3-8E77-A045C9F1BD17}" dt="2021-05-13T23:34:57.799" v="5"/>
        <pc:sldMkLst>
          <pc:docMk/>
          <pc:sldMk cId="3869119138" sldId="921"/>
        </pc:sldMkLst>
      </pc:sldChg>
      <pc:sldChg chg="modSp add replId">
        <pc:chgData name="Rich Brophy" userId="S::rich.brophy@customerservice.nsw.gov.au::8c1149df-10df-405b-b5b6-1871ce6cf351" providerId="AD" clId="Web-{B5B37158-B020-45D3-8E77-A045C9F1BD17}" dt="2021-05-13T23:34:52.049" v="3" actId="20577"/>
        <pc:sldMkLst>
          <pc:docMk/>
          <pc:sldMk cId="3419423744" sldId="925"/>
        </pc:sldMkLst>
        <pc:spChg chg="mod">
          <ac:chgData name="Rich Brophy" userId="S::rich.brophy@customerservice.nsw.gov.au::8c1149df-10df-405b-b5b6-1871ce6cf351" providerId="AD" clId="Web-{B5B37158-B020-45D3-8E77-A045C9F1BD17}" dt="2021-05-13T23:34:52.049" v="3" actId="20577"/>
          <ac:spMkLst>
            <pc:docMk/>
            <pc:sldMk cId="3419423744" sldId="925"/>
            <ac:spMk id="2" creationId="{00000000-0000-0000-0000-000000000000}"/>
          </ac:spMkLst>
        </pc:spChg>
      </pc:sldChg>
      <pc:sldChg chg="addSp delSp modSp add replId">
        <pc:chgData name="Rich Brophy" userId="S::rich.brophy@customerservice.nsw.gov.au::8c1149df-10df-405b-b5b6-1871ce6cf351" providerId="AD" clId="Web-{B5B37158-B020-45D3-8E77-A045C9F1BD17}" dt="2021-05-13T23:38:15.679" v="35" actId="20577"/>
        <pc:sldMkLst>
          <pc:docMk/>
          <pc:sldMk cId="27699309" sldId="926"/>
        </pc:sldMkLst>
        <pc:spChg chg="mod">
          <ac:chgData name="Rich Brophy" userId="S::rich.brophy@customerservice.nsw.gov.au::8c1149df-10df-405b-b5b6-1871ce6cf351" providerId="AD" clId="Web-{B5B37158-B020-45D3-8E77-A045C9F1BD17}" dt="2021-05-13T23:38:15.679" v="35" actId="20577"/>
          <ac:spMkLst>
            <pc:docMk/>
            <pc:sldMk cId="27699309" sldId="926"/>
            <ac:spMk id="2" creationId="{00000000-0000-0000-0000-000000000000}"/>
          </ac:spMkLst>
        </pc:spChg>
        <pc:spChg chg="del">
          <ac:chgData name="Rich Brophy" userId="S::rich.brophy@customerservice.nsw.gov.au::8c1149df-10df-405b-b5b6-1871ce6cf351" providerId="AD" clId="Web-{B5B37158-B020-45D3-8E77-A045C9F1BD17}" dt="2021-05-13T23:35:58.222" v="11"/>
          <ac:spMkLst>
            <pc:docMk/>
            <pc:sldMk cId="27699309" sldId="926"/>
            <ac:spMk id="4" creationId="{26003956-0F8B-40F5-AC45-ECF27EF4895E}"/>
          </ac:spMkLst>
        </pc:spChg>
        <pc:spChg chg="del">
          <ac:chgData name="Rich Brophy" userId="S::rich.brophy@customerservice.nsw.gov.au::8c1149df-10df-405b-b5b6-1871ce6cf351" providerId="AD" clId="Web-{B5B37158-B020-45D3-8E77-A045C9F1BD17}" dt="2021-05-13T23:35:58.222" v="10"/>
          <ac:spMkLst>
            <pc:docMk/>
            <pc:sldMk cId="27699309" sldId="926"/>
            <ac:spMk id="5" creationId="{40E8CC8E-4341-4CCC-A16C-C86DE7C5D391}"/>
          </ac:spMkLst>
        </pc:spChg>
        <pc:spChg chg="del">
          <ac:chgData name="Rich Brophy" userId="S::rich.brophy@customerservice.nsw.gov.au::8c1149df-10df-405b-b5b6-1871ce6cf351" providerId="AD" clId="Web-{B5B37158-B020-45D3-8E77-A045C9F1BD17}" dt="2021-05-13T23:35:58.222" v="9"/>
          <ac:spMkLst>
            <pc:docMk/>
            <pc:sldMk cId="27699309" sldId="926"/>
            <ac:spMk id="6" creationId="{162BC7EE-97D2-4767-906A-41679D369FDA}"/>
          </ac:spMkLst>
        </pc:spChg>
        <pc:spChg chg="del">
          <ac:chgData name="Rich Brophy" userId="S::rich.brophy@customerservice.nsw.gov.au::8c1149df-10df-405b-b5b6-1871ce6cf351" providerId="AD" clId="Web-{B5B37158-B020-45D3-8E77-A045C9F1BD17}" dt="2021-05-13T23:35:58.222" v="8"/>
          <ac:spMkLst>
            <pc:docMk/>
            <pc:sldMk cId="27699309" sldId="926"/>
            <ac:spMk id="7" creationId="{B760EE29-C909-459B-8936-79ED8E98F37E}"/>
          </ac:spMkLst>
        </pc:spChg>
        <pc:picChg chg="add mod">
          <ac:chgData name="Rich Brophy" userId="S::rich.brophy@customerservice.nsw.gov.au::8c1149df-10df-405b-b5b6-1871ce6cf351" providerId="AD" clId="Web-{B5B37158-B020-45D3-8E77-A045C9F1BD17}" dt="2021-05-13T23:37:49.460" v="27" actId="1076"/>
          <ac:picMkLst>
            <pc:docMk/>
            <pc:sldMk cId="27699309" sldId="926"/>
            <ac:picMk id="8" creationId="{4E4B9506-D78F-4A42-B3CC-52FBC2986943}"/>
          </ac:picMkLst>
        </pc:picChg>
        <pc:picChg chg="add del mod">
          <ac:chgData name="Rich Brophy" userId="S::rich.brophy@customerservice.nsw.gov.au::8c1149df-10df-405b-b5b6-1871ce6cf351" providerId="AD" clId="Web-{B5B37158-B020-45D3-8E77-A045C9F1BD17}" dt="2021-05-13T23:37:36.303" v="25"/>
          <ac:picMkLst>
            <pc:docMk/>
            <pc:sldMk cId="27699309" sldId="926"/>
            <ac:picMk id="9" creationId="{5F87847D-6CE6-4438-82FD-87A8236E11C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A5957E-0DAD-4978-93AD-37E309C4DF59}" type="datetimeFigureOut">
              <a:rPr lang="en-GB" smtClean="0"/>
              <a:t>02/06/2021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DB7FB3-9F8F-4327-9A60-A115051BF72F}" type="slidenum">
              <a:rPr lang="en-GB" smtClean="0"/>
              <a:t>‹#›</a:t>
            </a:fld>
            <a:endParaRPr lang="en-GB"/>
          </a:p>
        </p:txBody>
      </p:sp>
    </p:spTree>
    <p:extLst>
      <p:ext uri="{BB962C8B-B14F-4D97-AF65-F5344CB8AC3E}">
        <p14:creationId xmlns:p14="http://schemas.microsoft.com/office/powerpoint/2010/main" val="384635181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Instructions: Insert name of project and date of the meeting. </a:t>
            </a:r>
          </a:p>
        </p:txBody>
      </p:sp>
      <p:sp>
        <p:nvSpPr>
          <p:cNvPr id="4" name="Slide Number Placeholder 3"/>
          <p:cNvSpPr>
            <a:spLocks noGrp="1"/>
          </p:cNvSpPr>
          <p:nvPr>
            <p:ph type="sldNum" sz="quarter" idx="5"/>
          </p:nvPr>
        </p:nvSpPr>
        <p:spPr/>
        <p:txBody>
          <a:bodyPr/>
          <a:lstStyle/>
          <a:p>
            <a:fld id="{75DB7FB3-9F8F-4327-9A60-A115051BF72F}" type="slidenum">
              <a:rPr lang="en-GB" smtClean="0"/>
              <a:t>1</a:t>
            </a:fld>
            <a:endParaRPr lang="en-GB"/>
          </a:p>
        </p:txBody>
      </p:sp>
    </p:spTree>
    <p:extLst>
      <p:ext uri="{BB962C8B-B14F-4D97-AF65-F5344CB8AC3E}">
        <p14:creationId xmlns:p14="http://schemas.microsoft.com/office/powerpoint/2010/main" val="3110800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12</a:t>
            </a:fld>
            <a:endParaRPr lang="en-GB"/>
          </a:p>
        </p:txBody>
      </p:sp>
    </p:spTree>
    <p:extLst>
      <p:ext uri="{BB962C8B-B14F-4D97-AF65-F5344CB8AC3E}">
        <p14:creationId xmlns:p14="http://schemas.microsoft.com/office/powerpoint/2010/main" val="3052524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13</a:t>
            </a:fld>
            <a:endParaRPr lang="en-GB"/>
          </a:p>
        </p:txBody>
      </p:sp>
    </p:spTree>
    <p:extLst>
      <p:ext uri="{BB962C8B-B14F-4D97-AF65-F5344CB8AC3E}">
        <p14:creationId xmlns:p14="http://schemas.microsoft.com/office/powerpoint/2010/main" val="1801248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14</a:t>
            </a:fld>
            <a:endParaRPr lang="en-GB"/>
          </a:p>
        </p:txBody>
      </p:sp>
    </p:spTree>
    <p:extLst>
      <p:ext uri="{BB962C8B-B14F-4D97-AF65-F5344CB8AC3E}">
        <p14:creationId xmlns:p14="http://schemas.microsoft.com/office/powerpoint/2010/main" val="711996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15</a:t>
            </a:fld>
            <a:endParaRPr lang="en-GB"/>
          </a:p>
        </p:txBody>
      </p:sp>
    </p:spTree>
    <p:extLst>
      <p:ext uri="{BB962C8B-B14F-4D97-AF65-F5344CB8AC3E}">
        <p14:creationId xmlns:p14="http://schemas.microsoft.com/office/powerpoint/2010/main" val="1307251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16</a:t>
            </a:fld>
            <a:endParaRPr lang="en-GB"/>
          </a:p>
        </p:txBody>
      </p:sp>
    </p:spTree>
    <p:extLst>
      <p:ext uri="{BB962C8B-B14F-4D97-AF65-F5344CB8AC3E}">
        <p14:creationId xmlns:p14="http://schemas.microsoft.com/office/powerpoint/2010/main" val="2248409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17</a:t>
            </a:fld>
            <a:endParaRPr lang="en-GB"/>
          </a:p>
        </p:txBody>
      </p:sp>
    </p:spTree>
    <p:extLst>
      <p:ext uri="{BB962C8B-B14F-4D97-AF65-F5344CB8AC3E}">
        <p14:creationId xmlns:p14="http://schemas.microsoft.com/office/powerpoint/2010/main" val="3191538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19</a:t>
            </a:fld>
            <a:endParaRPr lang="en-GB"/>
          </a:p>
        </p:txBody>
      </p:sp>
    </p:spTree>
    <p:extLst>
      <p:ext uri="{BB962C8B-B14F-4D97-AF65-F5344CB8AC3E}">
        <p14:creationId xmlns:p14="http://schemas.microsoft.com/office/powerpoint/2010/main" val="3413345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20</a:t>
            </a:fld>
            <a:endParaRPr lang="en-GB"/>
          </a:p>
        </p:txBody>
      </p:sp>
    </p:spTree>
    <p:extLst>
      <p:ext uri="{BB962C8B-B14F-4D97-AF65-F5344CB8AC3E}">
        <p14:creationId xmlns:p14="http://schemas.microsoft.com/office/powerpoint/2010/main" val="1488331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22</a:t>
            </a:fld>
            <a:endParaRPr lang="en-GB"/>
          </a:p>
        </p:txBody>
      </p:sp>
    </p:spTree>
    <p:extLst>
      <p:ext uri="{BB962C8B-B14F-4D97-AF65-F5344CB8AC3E}">
        <p14:creationId xmlns:p14="http://schemas.microsoft.com/office/powerpoint/2010/main" val="3452710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Example</a:t>
            </a:r>
          </a:p>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2</a:t>
            </a:fld>
            <a:endParaRPr lang="en-GB"/>
          </a:p>
        </p:txBody>
      </p:sp>
    </p:spTree>
    <p:extLst>
      <p:ext uri="{BB962C8B-B14F-4D97-AF65-F5344CB8AC3E}">
        <p14:creationId xmlns:p14="http://schemas.microsoft.com/office/powerpoint/2010/main" val="1300770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4</a:t>
            </a:fld>
            <a:endParaRPr lang="en-GB"/>
          </a:p>
        </p:txBody>
      </p:sp>
    </p:spTree>
    <p:extLst>
      <p:ext uri="{BB962C8B-B14F-4D97-AF65-F5344CB8AC3E}">
        <p14:creationId xmlns:p14="http://schemas.microsoft.com/office/powerpoint/2010/main" val="1697250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5</a:t>
            </a:fld>
            <a:endParaRPr lang="en-GB"/>
          </a:p>
        </p:txBody>
      </p:sp>
    </p:spTree>
    <p:extLst>
      <p:ext uri="{BB962C8B-B14F-4D97-AF65-F5344CB8AC3E}">
        <p14:creationId xmlns:p14="http://schemas.microsoft.com/office/powerpoint/2010/main" val="3115801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6</a:t>
            </a:fld>
            <a:endParaRPr lang="en-GB"/>
          </a:p>
        </p:txBody>
      </p:sp>
    </p:spTree>
    <p:extLst>
      <p:ext uri="{BB962C8B-B14F-4D97-AF65-F5344CB8AC3E}">
        <p14:creationId xmlns:p14="http://schemas.microsoft.com/office/powerpoint/2010/main" val="3987372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64f1e8dcd4_2_103:notes"/>
          <p:cNvSpPr txBox="1">
            <a:spLocks noGrp="1"/>
          </p:cNvSpPr>
          <p:nvPr>
            <p:ph type="body" idx="1"/>
          </p:nvPr>
        </p:nvSpPr>
        <p:spPr>
          <a:xfrm>
            <a:off x="709930" y="4925407"/>
            <a:ext cx="5679440" cy="4029879"/>
          </a:xfrm>
          <a:prstGeom prst="rect">
            <a:avLst/>
          </a:prstGeom>
        </p:spPr>
        <p:txBody>
          <a:bodyPr spcFirstLastPara="1" wrap="square" lIns="99032" tIns="99032" rIns="99032" bIns="99032" anchor="t" anchorCtr="0">
            <a:noAutofit/>
          </a:bodyPr>
          <a:lstStyle/>
          <a:p>
            <a:pPr rtl="0"/>
            <a:endParaRPr lang="en-US"/>
          </a:p>
        </p:txBody>
      </p:sp>
      <p:sp>
        <p:nvSpPr>
          <p:cNvPr id="163" name="Google Shape;163;g64f1e8dcd4_2_103:notes"/>
          <p:cNvSpPr>
            <a:spLocks noGrp="1" noRot="1" noChangeAspect="1"/>
          </p:cNvSpPr>
          <p:nvPr>
            <p:ph type="sldImg" idx="2"/>
          </p:nvPr>
        </p:nvSpPr>
        <p:spPr>
          <a:xfrm>
            <a:off x="479425"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1844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9</a:t>
            </a:fld>
            <a:endParaRPr lang="en-GB"/>
          </a:p>
        </p:txBody>
      </p:sp>
    </p:spTree>
    <p:extLst>
      <p:ext uri="{BB962C8B-B14F-4D97-AF65-F5344CB8AC3E}">
        <p14:creationId xmlns:p14="http://schemas.microsoft.com/office/powerpoint/2010/main" val="3429376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10</a:t>
            </a:fld>
            <a:endParaRPr lang="en-GB"/>
          </a:p>
        </p:txBody>
      </p:sp>
    </p:spTree>
    <p:extLst>
      <p:ext uri="{BB962C8B-B14F-4D97-AF65-F5344CB8AC3E}">
        <p14:creationId xmlns:p14="http://schemas.microsoft.com/office/powerpoint/2010/main" val="1130651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11</a:t>
            </a:fld>
            <a:endParaRPr lang="en-GB"/>
          </a:p>
        </p:txBody>
      </p:sp>
    </p:spTree>
    <p:extLst>
      <p:ext uri="{BB962C8B-B14F-4D97-AF65-F5344CB8AC3E}">
        <p14:creationId xmlns:p14="http://schemas.microsoft.com/office/powerpoint/2010/main" val="3086235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Holding Slide">
    <p:spTree>
      <p:nvGrpSpPr>
        <p:cNvPr id="1" name=""/>
        <p:cNvGrpSpPr/>
        <p:nvPr/>
      </p:nvGrpSpPr>
      <p:grpSpPr>
        <a:xfrm>
          <a:off x="0" y="0"/>
          <a:ext cx="0" cy="0"/>
          <a:chOff x="0" y="0"/>
          <a:chExt cx="0" cy="0"/>
        </a:xfrm>
      </p:grpSpPr>
      <p:grpSp>
        <p:nvGrpSpPr>
          <p:cNvPr id="107" name="Group 106">
            <a:extLst>
              <a:ext uri="{FF2B5EF4-FFF2-40B4-BE49-F238E27FC236}">
                <a16:creationId xmlns:a16="http://schemas.microsoft.com/office/drawing/2014/main" id="{7E828B34-A004-5745-B268-3FF2AD81E97A}"/>
              </a:ext>
            </a:extLst>
          </p:cNvPr>
          <p:cNvGrpSpPr/>
          <p:nvPr userDrawn="1"/>
        </p:nvGrpSpPr>
        <p:grpSpPr>
          <a:xfrm>
            <a:off x="4069817" y="3056654"/>
            <a:ext cx="991480" cy="103270"/>
            <a:chOff x="3981864" y="4075538"/>
            <a:chExt cx="1321973" cy="137693"/>
          </a:xfrm>
          <a:effectLst>
            <a:reflection endPos="0" dir="5400000" sy="-100000" algn="bl" rotWithShape="0"/>
          </a:effectLst>
        </p:grpSpPr>
        <p:sp>
          <p:nvSpPr>
            <p:cNvPr id="108" name="Freeform 22">
              <a:extLst>
                <a:ext uri="{FF2B5EF4-FFF2-40B4-BE49-F238E27FC236}">
                  <a16:creationId xmlns:a16="http://schemas.microsoft.com/office/drawing/2014/main" id="{6F7C7CA7-66E7-7F4B-AA52-D6E815B9D341}"/>
                </a:ext>
              </a:extLst>
            </p:cNvPr>
            <p:cNvSpPr>
              <a:spLocks/>
            </p:cNvSpPr>
            <p:nvPr/>
          </p:nvSpPr>
          <p:spPr bwMode="auto">
            <a:xfrm>
              <a:off x="3981864" y="4075538"/>
              <a:ext cx="124094" cy="137693"/>
            </a:xfrm>
            <a:custGeom>
              <a:avLst/>
              <a:gdLst>
                <a:gd name="T0" fmla="*/ 0 w 125"/>
                <a:gd name="T1" fmla="*/ 70 h 139"/>
                <a:gd name="T2" fmla="*/ 0 w 125"/>
                <a:gd name="T3" fmla="*/ 69 h 139"/>
                <a:gd name="T4" fmla="*/ 68 w 125"/>
                <a:gd name="T5" fmla="*/ 0 h 139"/>
                <a:gd name="T6" fmla="*/ 120 w 125"/>
                <a:gd name="T7" fmla="*/ 19 h 139"/>
                <a:gd name="T8" fmla="*/ 105 w 125"/>
                <a:gd name="T9" fmla="*/ 36 h 139"/>
                <a:gd name="T10" fmla="*/ 67 w 125"/>
                <a:gd name="T11" fmla="*/ 22 h 139"/>
                <a:gd name="T12" fmla="*/ 24 w 125"/>
                <a:gd name="T13" fmla="*/ 69 h 139"/>
                <a:gd name="T14" fmla="*/ 24 w 125"/>
                <a:gd name="T15" fmla="*/ 69 h 139"/>
                <a:gd name="T16" fmla="*/ 70 w 125"/>
                <a:gd name="T17" fmla="*/ 117 h 139"/>
                <a:gd name="T18" fmla="*/ 102 w 125"/>
                <a:gd name="T19" fmla="*/ 107 h 139"/>
                <a:gd name="T20" fmla="*/ 102 w 125"/>
                <a:gd name="T21" fmla="*/ 82 h 139"/>
                <a:gd name="T22" fmla="*/ 68 w 125"/>
                <a:gd name="T23" fmla="*/ 82 h 139"/>
                <a:gd name="T24" fmla="*/ 68 w 125"/>
                <a:gd name="T25" fmla="*/ 62 h 139"/>
                <a:gd name="T26" fmla="*/ 125 w 125"/>
                <a:gd name="T27" fmla="*/ 62 h 139"/>
                <a:gd name="T28" fmla="*/ 125 w 125"/>
                <a:gd name="T29" fmla="*/ 118 h 139"/>
                <a:gd name="T30" fmla="*/ 69 w 125"/>
                <a:gd name="T31" fmla="*/ 139 h 139"/>
                <a:gd name="T32" fmla="*/ 0 w 125"/>
                <a:gd name="T33" fmla="*/ 7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5" h="139">
                  <a:moveTo>
                    <a:pt x="0" y="70"/>
                  </a:moveTo>
                  <a:cubicBezTo>
                    <a:pt x="0" y="69"/>
                    <a:pt x="0" y="69"/>
                    <a:pt x="0" y="69"/>
                  </a:cubicBezTo>
                  <a:cubicBezTo>
                    <a:pt x="0" y="32"/>
                    <a:pt x="28" y="0"/>
                    <a:pt x="68" y="0"/>
                  </a:cubicBezTo>
                  <a:cubicBezTo>
                    <a:pt x="92" y="0"/>
                    <a:pt x="106" y="7"/>
                    <a:pt x="120" y="19"/>
                  </a:cubicBezTo>
                  <a:cubicBezTo>
                    <a:pt x="105" y="36"/>
                    <a:pt x="105" y="36"/>
                    <a:pt x="105" y="36"/>
                  </a:cubicBezTo>
                  <a:cubicBezTo>
                    <a:pt x="95" y="27"/>
                    <a:pt x="84" y="22"/>
                    <a:pt x="67" y="22"/>
                  </a:cubicBezTo>
                  <a:cubicBezTo>
                    <a:pt x="43" y="22"/>
                    <a:pt x="24" y="43"/>
                    <a:pt x="24" y="69"/>
                  </a:cubicBezTo>
                  <a:cubicBezTo>
                    <a:pt x="24" y="69"/>
                    <a:pt x="24" y="69"/>
                    <a:pt x="24" y="69"/>
                  </a:cubicBezTo>
                  <a:cubicBezTo>
                    <a:pt x="24" y="97"/>
                    <a:pt x="42" y="117"/>
                    <a:pt x="70" y="117"/>
                  </a:cubicBezTo>
                  <a:cubicBezTo>
                    <a:pt x="82" y="117"/>
                    <a:pt x="94" y="113"/>
                    <a:pt x="102" y="107"/>
                  </a:cubicBezTo>
                  <a:cubicBezTo>
                    <a:pt x="102" y="82"/>
                    <a:pt x="102" y="82"/>
                    <a:pt x="102" y="82"/>
                  </a:cubicBezTo>
                  <a:cubicBezTo>
                    <a:pt x="68" y="82"/>
                    <a:pt x="68" y="82"/>
                    <a:pt x="68" y="82"/>
                  </a:cubicBezTo>
                  <a:cubicBezTo>
                    <a:pt x="68" y="62"/>
                    <a:pt x="68" y="62"/>
                    <a:pt x="68" y="62"/>
                  </a:cubicBezTo>
                  <a:cubicBezTo>
                    <a:pt x="125" y="62"/>
                    <a:pt x="125" y="62"/>
                    <a:pt x="125" y="62"/>
                  </a:cubicBezTo>
                  <a:cubicBezTo>
                    <a:pt x="125" y="118"/>
                    <a:pt x="125" y="118"/>
                    <a:pt x="125" y="118"/>
                  </a:cubicBezTo>
                  <a:cubicBezTo>
                    <a:pt x="111" y="129"/>
                    <a:pt x="92" y="139"/>
                    <a:pt x="69" y="139"/>
                  </a:cubicBezTo>
                  <a:cubicBezTo>
                    <a:pt x="27" y="139"/>
                    <a:pt x="0" y="109"/>
                    <a:pt x="0" y="7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0" name="Freeform 23">
              <a:extLst>
                <a:ext uri="{FF2B5EF4-FFF2-40B4-BE49-F238E27FC236}">
                  <a16:creationId xmlns:a16="http://schemas.microsoft.com/office/drawing/2014/main" id="{4B4D3777-EEF8-B84E-B85C-A16E3F249089}"/>
                </a:ext>
              </a:extLst>
            </p:cNvPr>
            <p:cNvSpPr>
              <a:spLocks noEditPoints="1"/>
            </p:cNvSpPr>
            <p:nvPr/>
          </p:nvSpPr>
          <p:spPr bwMode="auto">
            <a:xfrm>
              <a:off x="4119559" y="4075538"/>
              <a:ext cx="137693" cy="137693"/>
            </a:xfrm>
            <a:custGeom>
              <a:avLst/>
              <a:gdLst>
                <a:gd name="T0" fmla="*/ 115 w 139"/>
                <a:gd name="T1" fmla="*/ 70 h 139"/>
                <a:gd name="T2" fmla="*/ 115 w 139"/>
                <a:gd name="T3" fmla="*/ 69 h 139"/>
                <a:gd name="T4" fmla="*/ 69 w 139"/>
                <a:gd name="T5" fmla="*/ 22 h 139"/>
                <a:gd name="T6" fmla="*/ 24 w 139"/>
                <a:gd name="T7" fmla="*/ 69 h 139"/>
                <a:gd name="T8" fmla="*/ 24 w 139"/>
                <a:gd name="T9" fmla="*/ 69 h 139"/>
                <a:gd name="T10" fmla="*/ 70 w 139"/>
                <a:gd name="T11" fmla="*/ 117 h 139"/>
                <a:gd name="T12" fmla="*/ 115 w 139"/>
                <a:gd name="T13" fmla="*/ 70 h 139"/>
                <a:gd name="T14" fmla="*/ 0 w 139"/>
                <a:gd name="T15" fmla="*/ 70 h 139"/>
                <a:gd name="T16" fmla="*/ 0 w 139"/>
                <a:gd name="T17" fmla="*/ 69 h 139"/>
                <a:gd name="T18" fmla="*/ 70 w 139"/>
                <a:gd name="T19" fmla="*/ 0 h 139"/>
                <a:gd name="T20" fmla="*/ 139 w 139"/>
                <a:gd name="T21" fmla="*/ 69 h 139"/>
                <a:gd name="T22" fmla="*/ 139 w 139"/>
                <a:gd name="T23" fmla="*/ 69 h 139"/>
                <a:gd name="T24" fmla="*/ 69 w 139"/>
                <a:gd name="T25" fmla="*/ 139 h 139"/>
                <a:gd name="T26" fmla="*/ 0 w 139"/>
                <a:gd name="T27" fmla="*/ 7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 h="139">
                  <a:moveTo>
                    <a:pt x="115" y="70"/>
                  </a:moveTo>
                  <a:cubicBezTo>
                    <a:pt x="115" y="69"/>
                    <a:pt x="115" y="69"/>
                    <a:pt x="115" y="69"/>
                  </a:cubicBezTo>
                  <a:cubicBezTo>
                    <a:pt x="115" y="43"/>
                    <a:pt x="96" y="22"/>
                    <a:pt x="69" y="22"/>
                  </a:cubicBezTo>
                  <a:cubicBezTo>
                    <a:pt x="43" y="22"/>
                    <a:pt x="24" y="43"/>
                    <a:pt x="24" y="69"/>
                  </a:cubicBezTo>
                  <a:cubicBezTo>
                    <a:pt x="24" y="69"/>
                    <a:pt x="24" y="69"/>
                    <a:pt x="24" y="69"/>
                  </a:cubicBezTo>
                  <a:cubicBezTo>
                    <a:pt x="24" y="95"/>
                    <a:pt x="43" y="117"/>
                    <a:pt x="70" y="117"/>
                  </a:cubicBezTo>
                  <a:cubicBezTo>
                    <a:pt x="96" y="117"/>
                    <a:pt x="115" y="96"/>
                    <a:pt x="115" y="70"/>
                  </a:cubicBezTo>
                  <a:moveTo>
                    <a:pt x="0" y="70"/>
                  </a:moveTo>
                  <a:cubicBezTo>
                    <a:pt x="0" y="69"/>
                    <a:pt x="0" y="69"/>
                    <a:pt x="0" y="69"/>
                  </a:cubicBezTo>
                  <a:cubicBezTo>
                    <a:pt x="0" y="32"/>
                    <a:pt x="29" y="0"/>
                    <a:pt x="70" y="0"/>
                  </a:cubicBezTo>
                  <a:cubicBezTo>
                    <a:pt x="111" y="0"/>
                    <a:pt x="139" y="31"/>
                    <a:pt x="139" y="69"/>
                  </a:cubicBezTo>
                  <a:cubicBezTo>
                    <a:pt x="139" y="69"/>
                    <a:pt x="139" y="69"/>
                    <a:pt x="139" y="69"/>
                  </a:cubicBezTo>
                  <a:cubicBezTo>
                    <a:pt x="139" y="107"/>
                    <a:pt x="110" y="139"/>
                    <a:pt x="69" y="139"/>
                  </a:cubicBezTo>
                  <a:cubicBezTo>
                    <a:pt x="28" y="139"/>
                    <a:pt x="0" y="107"/>
                    <a:pt x="0" y="7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1" name="Freeform 24">
              <a:extLst>
                <a:ext uri="{FF2B5EF4-FFF2-40B4-BE49-F238E27FC236}">
                  <a16:creationId xmlns:a16="http://schemas.microsoft.com/office/drawing/2014/main" id="{CAF61CEF-CE3C-8749-B086-CCF227581F4F}"/>
                </a:ext>
              </a:extLst>
            </p:cNvPr>
            <p:cNvSpPr>
              <a:spLocks/>
            </p:cNvSpPr>
            <p:nvPr/>
          </p:nvSpPr>
          <p:spPr bwMode="auto">
            <a:xfrm>
              <a:off x="4256116" y="4078369"/>
              <a:ext cx="129761" cy="133159"/>
            </a:xfrm>
            <a:custGeom>
              <a:avLst/>
              <a:gdLst>
                <a:gd name="T0" fmla="*/ 0 w 229"/>
                <a:gd name="T1" fmla="*/ 0 h 235"/>
                <a:gd name="T2" fmla="*/ 44 w 229"/>
                <a:gd name="T3" fmla="*/ 0 h 235"/>
                <a:gd name="T4" fmla="*/ 115 w 229"/>
                <a:gd name="T5" fmla="*/ 179 h 235"/>
                <a:gd name="T6" fmla="*/ 185 w 229"/>
                <a:gd name="T7" fmla="*/ 0 h 235"/>
                <a:gd name="T8" fmla="*/ 229 w 229"/>
                <a:gd name="T9" fmla="*/ 0 h 235"/>
                <a:gd name="T10" fmla="*/ 133 w 229"/>
                <a:gd name="T11" fmla="*/ 235 h 235"/>
                <a:gd name="T12" fmla="*/ 96 w 229"/>
                <a:gd name="T13" fmla="*/ 235 h 235"/>
                <a:gd name="T14" fmla="*/ 0 w 229"/>
                <a:gd name="T15" fmla="*/ 0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9" h="235">
                  <a:moveTo>
                    <a:pt x="0" y="0"/>
                  </a:moveTo>
                  <a:lnTo>
                    <a:pt x="44" y="0"/>
                  </a:lnTo>
                  <a:lnTo>
                    <a:pt x="115" y="179"/>
                  </a:lnTo>
                  <a:lnTo>
                    <a:pt x="185" y="0"/>
                  </a:lnTo>
                  <a:lnTo>
                    <a:pt x="229" y="0"/>
                  </a:lnTo>
                  <a:lnTo>
                    <a:pt x="133" y="235"/>
                  </a:lnTo>
                  <a:lnTo>
                    <a:pt x="96" y="235"/>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2" name="Freeform 25">
              <a:extLst>
                <a:ext uri="{FF2B5EF4-FFF2-40B4-BE49-F238E27FC236}">
                  <a16:creationId xmlns:a16="http://schemas.microsoft.com/office/drawing/2014/main" id="{B0B5E16A-EFC4-6A4B-A716-9AEA2F4782D5}"/>
                </a:ext>
              </a:extLst>
            </p:cNvPr>
            <p:cNvSpPr>
              <a:spLocks/>
            </p:cNvSpPr>
            <p:nvPr/>
          </p:nvSpPr>
          <p:spPr bwMode="auto">
            <a:xfrm>
              <a:off x="4401746" y="4078369"/>
              <a:ext cx="98595" cy="132029"/>
            </a:xfrm>
            <a:custGeom>
              <a:avLst/>
              <a:gdLst>
                <a:gd name="T0" fmla="*/ 0 w 174"/>
                <a:gd name="T1" fmla="*/ 0 h 233"/>
                <a:gd name="T2" fmla="*/ 173 w 174"/>
                <a:gd name="T3" fmla="*/ 0 h 233"/>
                <a:gd name="T4" fmla="*/ 173 w 174"/>
                <a:gd name="T5" fmla="*/ 37 h 233"/>
                <a:gd name="T6" fmla="*/ 40 w 174"/>
                <a:gd name="T7" fmla="*/ 37 h 233"/>
                <a:gd name="T8" fmla="*/ 40 w 174"/>
                <a:gd name="T9" fmla="*/ 96 h 233"/>
                <a:gd name="T10" fmla="*/ 157 w 174"/>
                <a:gd name="T11" fmla="*/ 96 h 233"/>
                <a:gd name="T12" fmla="*/ 157 w 174"/>
                <a:gd name="T13" fmla="*/ 133 h 233"/>
                <a:gd name="T14" fmla="*/ 40 w 174"/>
                <a:gd name="T15" fmla="*/ 133 h 233"/>
                <a:gd name="T16" fmla="*/ 40 w 174"/>
                <a:gd name="T17" fmla="*/ 196 h 233"/>
                <a:gd name="T18" fmla="*/ 174 w 174"/>
                <a:gd name="T19" fmla="*/ 196 h 233"/>
                <a:gd name="T20" fmla="*/ 174 w 174"/>
                <a:gd name="T21" fmla="*/ 233 h 233"/>
                <a:gd name="T22" fmla="*/ 0 w 174"/>
                <a:gd name="T23" fmla="*/ 233 h 233"/>
                <a:gd name="T24" fmla="*/ 0 w 174"/>
                <a:gd name="T2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4" h="233">
                  <a:moveTo>
                    <a:pt x="0" y="0"/>
                  </a:moveTo>
                  <a:lnTo>
                    <a:pt x="173" y="0"/>
                  </a:lnTo>
                  <a:lnTo>
                    <a:pt x="173" y="37"/>
                  </a:lnTo>
                  <a:lnTo>
                    <a:pt x="40" y="37"/>
                  </a:lnTo>
                  <a:lnTo>
                    <a:pt x="40" y="96"/>
                  </a:lnTo>
                  <a:lnTo>
                    <a:pt x="157" y="96"/>
                  </a:lnTo>
                  <a:lnTo>
                    <a:pt x="157" y="133"/>
                  </a:lnTo>
                  <a:lnTo>
                    <a:pt x="40" y="133"/>
                  </a:lnTo>
                  <a:lnTo>
                    <a:pt x="40" y="196"/>
                  </a:lnTo>
                  <a:lnTo>
                    <a:pt x="174" y="196"/>
                  </a:lnTo>
                  <a:lnTo>
                    <a:pt x="174"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3" name="Freeform 26">
              <a:extLst>
                <a:ext uri="{FF2B5EF4-FFF2-40B4-BE49-F238E27FC236}">
                  <a16:creationId xmlns:a16="http://schemas.microsoft.com/office/drawing/2014/main" id="{04A08AC9-F30D-6444-881F-8A3E2B9AE430}"/>
                </a:ext>
              </a:extLst>
            </p:cNvPr>
            <p:cNvSpPr>
              <a:spLocks noEditPoints="1"/>
            </p:cNvSpPr>
            <p:nvPr/>
          </p:nvSpPr>
          <p:spPr bwMode="auto">
            <a:xfrm>
              <a:off x="4523572" y="4078369"/>
              <a:ext cx="111628" cy="132029"/>
            </a:xfrm>
            <a:custGeom>
              <a:avLst/>
              <a:gdLst>
                <a:gd name="T0" fmla="*/ 57 w 113"/>
                <a:gd name="T1" fmla="*/ 66 h 133"/>
                <a:gd name="T2" fmla="*/ 85 w 113"/>
                <a:gd name="T3" fmla="*/ 44 h 133"/>
                <a:gd name="T4" fmla="*/ 85 w 113"/>
                <a:gd name="T5" fmla="*/ 43 h 133"/>
                <a:gd name="T6" fmla="*/ 57 w 113"/>
                <a:gd name="T7" fmla="*/ 21 h 133"/>
                <a:gd name="T8" fmla="*/ 23 w 113"/>
                <a:gd name="T9" fmla="*/ 21 h 133"/>
                <a:gd name="T10" fmla="*/ 23 w 113"/>
                <a:gd name="T11" fmla="*/ 66 h 133"/>
                <a:gd name="T12" fmla="*/ 57 w 113"/>
                <a:gd name="T13" fmla="*/ 66 h 133"/>
                <a:gd name="T14" fmla="*/ 0 w 113"/>
                <a:gd name="T15" fmla="*/ 0 h 133"/>
                <a:gd name="T16" fmla="*/ 59 w 113"/>
                <a:gd name="T17" fmla="*/ 0 h 133"/>
                <a:gd name="T18" fmla="*/ 98 w 113"/>
                <a:gd name="T19" fmla="*/ 13 h 133"/>
                <a:gd name="T20" fmla="*/ 109 w 113"/>
                <a:gd name="T21" fmla="*/ 42 h 133"/>
                <a:gd name="T22" fmla="*/ 109 w 113"/>
                <a:gd name="T23" fmla="*/ 42 h 133"/>
                <a:gd name="T24" fmla="*/ 77 w 113"/>
                <a:gd name="T25" fmla="*/ 83 h 133"/>
                <a:gd name="T26" fmla="*/ 113 w 113"/>
                <a:gd name="T27" fmla="*/ 133 h 133"/>
                <a:gd name="T28" fmla="*/ 85 w 113"/>
                <a:gd name="T29" fmla="*/ 133 h 133"/>
                <a:gd name="T30" fmla="*/ 52 w 113"/>
                <a:gd name="T31" fmla="*/ 87 h 133"/>
                <a:gd name="T32" fmla="*/ 23 w 113"/>
                <a:gd name="T33" fmla="*/ 87 h 133"/>
                <a:gd name="T34" fmla="*/ 23 w 113"/>
                <a:gd name="T35" fmla="*/ 133 h 133"/>
                <a:gd name="T36" fmla="*/ 0 w 113"/>
                <a:gd name="T37" fmla="*/ 133 h 133"/>
                <a:gd name="T38" fmla="*/ 0 w 113"/>
                <a:gd name="T3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3" h="133">
                  <a:moveTo>
                    <a:pt x="57" y="66"/>
                  </a:moveTo>
                  <a:cubicBezTo>
                    <a:pt x="74" y="66"/>
                    <a:pt x="85" y="57"/>
                    <a:pt x="85" y="44"/>
                  </a:cubicBezTo>
                  <a:cubicBezTo>
                    <a:pt x="85" y="43"/>
                    <a:pt x="85" y="43"/>
                    <a:pt x="85" y="43"/>
                  </a:cubicBezTo>
                  <a:cubicBezTo>
                    <a:pt x="85" y="29"/>
                    <a:pt x="74" y="21"/>
                    <a:pt x="57" y="21"/>
                  </a:cubicBezTo>
                  <a:cubicBezTo>
                    <a:pt x="23" y="21"/>
                    <a:pt x="23" y="21"/>
                    <a:pt x="23" y="21"/>
                  </a:cubicBezTo>
                  <a:cubicBezTo>
                    <a:pt x="23" y="66"/>
                    <a:pt x="23" y="66"/>
                    <a:pt x="23" y="66"/>
                  </a:cubicBezTo>
                  <a:lnTo>
                    <a:pt x="57" y="66"/>
                  </a:lnTo>
                  <a:close/>
                  <a:moveTo>
                    <a:pt x="0" y="0"/>
                  </a:moveTo>
                  <a:cubicBezTo>
                    <a:pt x="59" y="0"/>
                    <a:pt x="59" y="0"/>
                    <a:pt x="59" y="0"/>
                  </a:cubicBezTo>
                  <a:cubicBezTo>
                    <a:pt x="76" y="0"/>
                    <a:pt x="89" y="5"/>
                    <a:pt x="98" y="13"/>
                  </a:cubicBezTo>
                  <a:cubicBezTo>
                    <a:pt x="105" y="20"/>
                    <a:pt x="109" y="30"/>
                    <a:pt x="109" y="42"/>
                  </a:cubicBezTo>
                  <a:cubicBezTo>
                    <a:pt x="109" y="42"/>
                    <a:pt x="109" y="42"/>
                    <a:pt x="109" y="42"/>
                  </a:cubicBezTo>
                  <a:cubicBezTo>
                    <a:pt x="109" y="64"/>
                    <a:pt x="95" y="77"/>
                    <a:pt x="77" y="83"/>
                  </a:cubicBezTo>
                  <a:cubicBezTo>
                    <a:pt x="113" y="133"/>
                    <a:pt x="113" y="133"/>
                    <a:pt x="113" y="133"/>
                  </a:cubicBezTo>
                  <a:cubicBezTo>
                    <a:pt x="85" y="133"/>
                    <a:pt x="85" y="133"/>
                    <a:pt x="85" y="133"/>
                  </a:cubicBezTo>
                  <a:cubicBezTo>
                    <a:pt x="52" y="87"/>
                    <a:pt x="52" y="87"/>
                    <a:pt x="52" y="87"/>
                  </a:cubicBezTo>
                  <a:cubicBezTo>
                    <a:pt x="23" y="87"/>
                    <a:pt x="23" y="87"/>
                    <a:pt x="23" y="87"/>
                  </a:cubicBezTo>
                  <a:cubicBezTo>
                    <a:pt x="23" y="133"/>
                    <a:pt x="23" y="133"/>
                    <a:pt x="23" y="133"/>
                  </a:cubicBezTo>
                  <a:cubicBezTo>
                    <a:pt x="0" y="133"/>
                    <a:pt x="0" y="133"/>
                    <a:pt x="0" y="133"/>
                  </a:cubicBez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4" name="Freeform 27">
              <a:extLst>
                <a:ext uri="{FF2B5EF4-FFF2-40B4-BE49-F238E27FC236}">
                  <a16:creationId xmlns:a16="http://schemas.microsoft.com/office/drawing/2014/main" id="{1D109B4E-5555-5744-A62F-036199B14AEA}"/>
                </a:ext>
              </a:extLst>
            </p:cNvPr>
            <p:cNvSpPr>
              <a:spLocks/>
            </p:cNvSpPr>
            <p:nvPr/>
          </p:nvSpPr>
          <p:spPr bwMode="auto">
            <a:xfrm>
              <a:off x="4651067" y="4078369"/>
              <a:ext cx="115594" cy="132029"/>
            </a:xfrm>
            <a:custGeom>
              <a:avLst/>
              <a:gdLst>
                <a:gd name="T0" fmla="*/ 0 w 204"/>
                <a:gd name="T1" fmla="*/ 0 h 233"/>
                <a:gd name="T2" fmla="*/ 38 w 204"/>
                <a:gd name="T3" fmla="*/ 0 h 233"/>
                <a:gd name="T4" fmla="*/ 162 w 204"/>
                <a:gd name="T5" fmla="*/ 161 h 233"/>
                <a:gd name="T6" fmla="*/ 162 w 204"/>
                <a:gd name="T7" fmla="*/ 0 h 233"/>
                <a:gd name="T8" fmla="*/ 204 w 204"/>
                <a:gd name="T9" fmla="*/ 0 h 233"/>
                <a:gd name="T10" fmla="*/ 204 w 204"/>
                <a:gd name="T11" fmla="*/ 233 h 233"/>
                <a:gd name="T12" fmla="*/ 169 w 204"/>
                <a:gd name="T13" fmla="*/ 233 h 233"/>
                <a:gd name="T14" fmla="*/ 40 w 204"/>
                <a:gd name="T15" fmla="*/ 67 h 233"/>
                <a:gd name="T16" fmla="*/ 40 w 204"/>
                <a:gd name="T17" fmla="*/ 233 h 233"/>
                <a:gd name="T18" fmla="*/ 0 w 204"/>
                <a:gd name="T19" fmla="*/ 233 h 233"/>
                <a:gd name="T20" fmla="*/ 0 w 204"/>
                <a:gd name="T21"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233">
                  <a:moveTo>
                    <a:pt x="0" y="0"/>
                  </a:moveTo>
                  <a:lnTo>
                    <a:pt x="38" y="0"/>
                  </a:lnTo>
                  <a:lnTo>
                    <a:pt x="162" y="161"/>
                  </a:lnTo>
                  <a:lnTo>
                    <a:pt x="162" y="0"/>
                  </a:lnTo>
                  <a:lnTo>
                    <a:pt x="204" y="0"/>
                  </a:lnTo>
                  <a:lnTo>
                    <a:pt x="204" y="233"/>
                  </a:lnTo>
                  <a:lnTo>
                    <a:pt x="169" y="233"/>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5" name="Freeform 28">
              <a:extLst>
                <a:ext uri="{FF2B5EF4-FFF2-40B4-BE49-F238E27FC236}">
                  <a16:creationId xmlns:a16="http://schemas.microsoft.com/office/drawing/2014/main" id="{3E47AD5D-C255-A049-B3DE-2282F80A1050}"/>
                </a:ext>
              </a:extLst>
            </p:cNvPr>
            <p:cNvSpPr>
              <a:spLocks/>
            </p:cNvSpPr>
            <p:nvPr/>
          </p:nvSpPr>
          <p:spPr bwMode="auto">
            <a:xfrm>
              <a:off x="4789325" y="4078369"/>
              <a:ext cx="130893" cy="132029"/>
            </a:xfrm>
            <a:custGeom>
              <a:avLst/>
              <a:gdLst>
                <a:gd name="T0" fmla="*/ 0 w 231"/>
                <a:gd name="T1" fmla="*/ 0 h 233"/>
                <a:gd name="T2" fmla="*/ 44 w 231"/>
                <a:gd name="T3" fmla="*/ 0 h 233"/>
                <a:gd name="T4" fmla="*/ 115 w 231"/>
                <a:gd name="T5" fmla="*/ 110 h 233"/>
                <a:gd name="T6" fmla="*/ 187 w 231"/>
                <a:gd name="T7" fmla="*/ 0 h 233"/>
                <a:gd name="T8" fmla="*/ 231 w 231"/>
                <a:gd name="T9" fmla="*/ 0 h 233"/>
                <a:gd name="T10" fmla="*/ 231 w 231"/>
                <a:gd name="T11" fmla="*/ 233 h 233"/>
                <a:gd name="T12" fmla="*/ 189 w 231"/>
                <a:gd name="T13" fmla="*/ 233 h 233"/>
                <a:gd name="T14" fmla="*/ 189 w 231"/>
                <a:gd name="T15" fmla="*/ 65 h 233"/>
                <a:gd name="T16" fmla="*/ 115 w 231"/>
                <a:gd name="T17" fmla="*/ 175 h 233"/>
                <a:gd name="T18" fmla="*/ 114 w 231"/>
                <a:gd name="T19" fmla="*/ 175 h 233"/>
                <a:gd name="T20" fmla="*/ 40 w 231"/>
                <a:gd name="T21" fmla="*/ 67 h 233"/>
                <a:gd name="T22" fmla="*/ 40 w 231"/>
                <a:gd name="T23" fmla="*/ 233 h 233"/>
                <a:gd name="T24" fmla="*/ 0 w 231"/>
                <a:gd name="T25" fmla="*/ 233 h 233"/>
                <a:gd name="T26" fmla="*/ 0 w 231"/>
                <a:gd name="T2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 h="233">
                  <a:moveTo>
                    <a:pt x="0" y="0"/>
                  </a:moveTo>
                  <a:lnTo>
                    <a:pt x="44" y="0"/>
                  </a:lnTo>
                  <a:lnTo>
                    <a:pt x="115" y="110"/>
                  </a:lnTo>
                  <a:lnTo>
                    <a:pt x="187" y="0"/>
                  </a:lnTo>
                  <a:lnTo>
                    <a:pt x="231" y="0"/>
                  </a:lnTo>
                  <a:lnTo>
                    <a:pt x="231" y="233"/>
                  </a:lnTo>
                  <a:lnTo>
                    <a:pt x="189" y="233"/>
                  </a:lnTo>
                  <a:lnTo>
                    <a:pt x="189" y="65"/>
                  </a:lnTo>
                  <a:lnTo>
                    <a:pt x="115" y="175"/>
                  </a:lnTo>
                  <a:lnTo>
                    <a:pt x="114" y="175"/>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6" name="Freeform 29">
              <a:extLst>
                <a:ext uri="{FF2B5EF4-FFF2-40B4-BE49-F238E27FC236}">
                  <a16:creationId xmlns:a16="http://schemas.microsoft.com/office/drawing/2014/main" id="{33F319D9-EB38-C04B-9B8C-45B4405B1960}"/>
                </a:ext>
              </a:extLst>
            </p:cNvPr>
            <p:cNvSpPr>
              <a:spLocks/>
            </p:cNvSpPr>
            <p:nvPr/>
          </p:nvSpPr>
          <p:spPr bwMode="auto">
            <a:xfrm>
              <a:off x="4941752" y="4078369"/>
              <a:ext cx="99162" cy="132029"/>
            </a:xfrm>
            <a:custGeom>
              <a:avLst/>
              <a:gdLst>
                <a:gd name="T0" fmla="*/ 0 w 175"/>
                <a:gd name="T1" fmla="*/ 0 h 233"/>
                <a:gd name="T2" fmla="*/ 173 w 175"/>
                <a:gd name="T3" fmla="*/ 0 h 233"/>
                <a:gd name="T4" fmla="*/ 173 w 175"/>
                <a:gd name="T5" fmla="*/ 37 h 233"/>
                <a:gd name="T6" fmla="*/ 40 w 175"/>
                <a:gd name="T7" fmla="*/ 37 h 233"/>
                <a:gd name="T8" fmla="*/ 40 w 175"/>
                <a:gd name="T9" fmla="*/ 96 h 233"/>
                <a:gd name="T10" fmla="*/ 157 w 175"/>
                <a:gd name="T11" fmla="*/ 96 h 233"/>
                <a:gd name="T12" fmla="*/ 157 w 175"/>
                <a:gd name="T13" fmla="*/ 133 h 233"/>
                <a:gd name="T14" fmla="*/ 40 w 175"/>
                <a:gd name="T15" fmla="*/ 133 h 233"/>
                <a:gd name="T16" fmla="*/ 40 w 175"/>
                <a:gd name="T17" fmla="*/ 196 h 233"/>
                <a:gd name="T18" fmla="*/ 175 w 175"/>
                <a:gd name="T19" fmla="*/ 196 h 233"/>
                <a:gd name="T20" fmla="*/ 175 w 175"/>
                <a:gd name="T21" fmla="*/ 233 h 233"/>
                <a:gd name="T22" fmla="*/ 0 w 175"/>
                <a:gd name="T23" fmla="*/ 233 h 233"/>
                <a:gd name="T24" fmla="*/ 0 w 175"/>
                <a:gd name="T2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5" h="233">
                  <a:moveTo>
                    <a:pt x="0" y="0"/>
                  </a:moveTo>
                  <a:lnTo>
                    <a:pt x="173" y="0"/>
                  </a:lnTo>
                  <a:lnTo>
                    <a:pt x="173" y="37"/>
                  </a:lnTo>
                  <a:lnTo>
                    <a:pt x="40" y="37"/>
                  </a:lnTo>
                  <a:lnTo>
                    <a:pt x="40" y="96"/>
                  </a:lnTo>
                  <a:lnTo>
                    <a:pt x="157" y="96"/>
                  </a:lnTo>
                  <a:lnTo>
                    <a:pt x="157" y="133"/>
                  </a:lnTo>
                  <a:lnTo>
                    <a:pt x="40" y="133"/>
                  </a:lnTo>
                  <a:lnTo>
                    <a:pt x="40" y="196"/>
                  </a:lnTo>
                  <a:lnTo>
                    <a:pt x="175" y="196"/>
                  </a:lnTo>
                  <a:lnTo>
                    <a:pt x="175"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7" name="Freeform 30">
              <a:extLst>
                <a:ext uri="{FF2B5EF4-FFF2-40B4-BE49-F238E27FC236}">
                  <a16:creationId xmlns:a16="http://schemas.microsoft.com/office/drawing/2014/main" id="{60817A10-46F0-A749-8BE6-8F26A46FC9BF}"/>
                </a:ext>
              </a:extLst>
            </p:cNvPr>
            <p:cNvSpPr>
              <a:spLocks/>
            </p:cNvSpPr>
            <p:nvPr/>
          </p:nvSpPr>
          <p:spPr bwMode="auto">
            <a:xfrm>
              <a:off x="5063581" y="4078369"/>
              <a:ext cx="115027" cy="132029"/>
            </a:xfrm>
            <a:custGeom>
              <a:avLst/>
              <a:gdLst>
                <a:gd name="T0" fmla="*/ 0 w 203"/>
                <a:gd name="T1" fmla="*/ 0 h 233"/>
                <a:gd name="T2" fmla="*/ 38 w 203"/>
                <a:gd name="T3" fmla="*/ 0 h 233"/>
                <a:gd name="T4" fmla="*/ 162 w 203"/>
                <a:gd name="T5" fmla="*/ 161 h 233"/>
                <a:gd name="T6" fmla="*/ 162 w 203"/>
                <a:gd name="T7" fmla="*/ 0 h 233"/>
                <a:gd name="T8" fmla="*/ 203 w 203"/>
                <a:gd name="T9" fmla="*/ 0 h 233"/>
                <a:gd name="T10" fmla="*/ 203 w 203"/>
                <a:gd name="T11" fmla="*/ 233 h 233"/>
                <a:gd name="T12" fmla="*/ 169 w 203"/>
                <a:gd name="T13" fmla="*/ 233 h 233"/>
                <a:gd name="T14" fmla="*/ 40 w 203"/>
                <a:gd name="T15" fmla="*/ 67 h 233"/>
                <a:gd name="T16" fmla="*/ 40 w 203"/>
                <a:gd name="T17" fmla="*/ 233 h 233"/>
                <a:gd name="T18" fmla="*/ 0 w 203"/>
                <a:gd name="T19" fmla="*/ 233 h 233"/>
                <a:gd name="T20" fmla="*/ 0 w 203"/>
                <a:gd name="T21"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3" h="233">
                  <a:moveTo>
                    <a:pt x="0" y="0"/>
                  </a:moveTo>
                  <a:lnTo>
                    <a:pt x="38" y="0"/>
                  </a:lnTo>
                  <a:lnTo>
                    <a:pt x="162" y="161"/>
                  </a:lnTo>
                  <a:lnTo>
                    <a:pt x="162" y="0"/>
                  </a:lnTo>
                  <a:lnTo>
                    <a:pt x="203" y="0"/>
                  </a:lnTo>
                  <a:lnTo>
                    <a:pt x="203" y="233"/>
                  </a:lnTo>
                  <a:lnTo>
                    <a:pt x="169" y="233"/>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8" name="Freeform 31">
              <a:extLst>
                <a:ext uri="{FF2B5EF4-FFF2-40B4-BE49-F238E27FC236}">
                  <a16:creationId xmlns:a16="http://schemas.microsoft.com/office/drawing/2014/main" id="{08ADF693-AE1A-FA42-94F6-925625DACA12}"/>
                </a:ext>
              </a:extLst>
            </p:cNvPr>
            <p:cNvSpPr>
              <a:spLocks/>
            </p:cNvSpPr>
            <p:nvPr/>
          </p:nvSpPr>
          <p:spPr bwMode="auto">
            <a:xfrm>
              <a:off x="5197310" y="4078369"/>
              <a:ext cx="106527" cy="132029"/>
            </a:xfrm>
            <a:custGeom>
              <a:avLst/>
              <a:gdLst>
                <a:gd name="T0" fmla="*/ 73 w 188"/>
                <a:gd name="T1" fmla="*/ 37 h 233"/>
                <a:gd name="T2" fmla="*/ 0 w 188"/>
                <a:gd name="T3" fmla="*/ 37 h 233"/>
                <a:gd name="T4" fmla="*/ 0 w 188"/>
                <a:gd name="T5" fmla="*/ 0 h 233"/>
                <a:gd name="T6" fmla="*/ 188 w 188"/>
                <a:gd name="T7" fmla="*/ 0 h 233"/>
                <a:gd name="T8" fmla="*/ 188 w 188"/>
                <a:gd name="T9" fmla="*/ 37 h 233"/>
                <a:gd name="T10" fmla="*/ 115 w 188"/>
                <a:gd name="T11" fmla="*/ 37 h 233"/>
                <a:gd name="T12" fmla="*/ 115 w 188"/>
                <a:gd name="T13" fmla="*/ 233 h 233"/>
                <a:gd name="T14" fmla="*/ 73 w 188"/>
                <a:gd name="T15" fmla="*/ 233 h 233"/>
                <a:gd name="T16" fmla="*/ 73 w 188"/>
                <a:gd name="T17" fmla="*/ 37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233">
                  <a:moveTo>
                    <a:pt x="73" y="37"/>
                  </a:moveTo>
                  <a:lnTo>
                    <a:pt x="0" y="37"/>
                  </a:lnTo>
                  <a:lnTo>
                    <a:pt x="0" y="0"/>
                  </a:lnTo>
                  <a:lnTo>
                    <a:pt x="188" y="0"/>
                  </a:lnTo>
                  <a:lnTo>
                    <a:pt x="188" y="37"/>
                  </a:lnTo>
                  <a:lnTo>
                    <a:pt x="115" y="37"/>
                  </a:lnTo>
                  <a:lnTo>
                    <a:pt x="115" y="233"/>
                  </a:lnTo>
                  <a:lnTo>
                    <a:pt x="73" y="233"/>
                  </a:lnTo>
                  <a:lnTo>
                    <a:pt x="73" y="3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119" name="Group 118">
            <a:extLst>
              <a:ext uri="{FF2B5EF4-FFF2-40B4-BE49-F238E27FC236}">
                <a16:creationId xmlns:a16="http://schemas.microsoft.com/office/drawing/2014/main" id="{D8FBFE7C-AE93-9145-BDAC-94FB5E50C62B}"/>
              </a:ext>
            </a:extLst>
          </p:cNvPr>
          <p:cNvGrpSpPr/>
          <p:nvPr userDrawn="1"/>
        </p:nvGrpSpPr>
        <p:grpSpPr>
          <a:xfrm>
            <a:off x="4077467" y="2683095"/>
            <a:ext cx="1011454" cy="334885"/>
            <a:chOff x="3992064" y="3577459"/>
            <a:chExt cx="1348605" cy="446513"/>
          </a:xfrm>
          <a:effectLst>
            <a:reflection endPos="0" dir="5400000" sy="-100000" algn="bl" rotWithShape="0"/>
          </a:effectLst>
        </p:grpSpPr>
        <p:sp>
          <p:nvSpPr>
            <p:cNvPr id="120" name="Freeform 21">
              <a:extLst>
                <a:ext uri="{FF2B5EF4-FFF2-40B4-BE49-F238E27FC236}">
                  <a16:creationId xmlns:a16="http://schemas.microsoft.com/office/drawing/2014/main" id="{EE710DF6-96B5-FF4F-85E0-C7216A15C455}"/>
                </a:ext>
              </a:extLst>
            </p:cNvPr>
            <p:cNvSpPr>
              <a:spLocks noEditPoints="1"/>
            </p:cNvSpPr>
            <p:nvPr/>
          </p:nvSpPr>
          <p:spPr bwMode="auto">
            <a:xfrm>
              <a:off x="3992064" y="3585959"/>
              <a:ext cx="1348605" cy="428380"/>
            </a:xfrm>
            <a:custGeom>
              <a:avLst/>
              <a:gdLst>
                <a:gd name="T0" fmla="*/ 2205 w 2380"/>
                <a:gd name="T1" fmla="*/ 0 h 756"/>
                <a:gd name="T2" fmla="*/ 2094 w 2380"/>
                <a:gd name="T3" fmla="*/ 483 h 756"/>
                <a:gd name="T4" fmla="*/ 1977 w 2380"/>
                <a:gd name="T5" fmla="*/ 0 h 756"/>
                <a:gd name="T6" fmla="*/ 1814 w 2380"/>
                <a:gd name="T7" fmla="*/ 0 h 756"/>
                <a:gd name="T8" fmla="*/ 1694 w 2380"/>
                <a:gd name="T9" fmla="*/ 478 h 756"/>
                <a:gd name="T10" fmla="*/ 1585 w 2380"/>
                <a:gd name="T11" fmla="*/ 0 h 756"/>
                <a:gd name="T12" fmla="*/ 1409 w 2380"/>
                <a:gd name="T13" fmla="*/ 0 h 756"/>
                <a:gd name="T14" fmla="*/ 1605 w 2380"/>
                <a:gd name="T15" fmla="*/ 754 h 756"/>
                <a:gd name="T16" fmla="*/ 1779 w 2380"/>
                <a:gd name="T17" fmla="*/ 754 h 756"/>
                <a:gd name="T18" fmla="*/ 1893 w 2380"/>
                <a:gd name="T19" fmla="*/ 278 h 756"/>
                <a:gd name="T20" fmla="*/ 2010 w 2380"/>
                <a:gd name="T21" fmla="*/ 754 h 756"/>
                <a:gd name="T22" fmla="*/ 2181 w 2380"/>
                <a:gd name="T23" fmla="*/ 754 h 756"/>
                <a:gd name="T24" fmla="*/ 2183 w 2380"/>
                <a:gd name="T25" fmla="*/ 749 h 756"/>
                <a:gd name="T26" fmla="*/ 2380 w 2380"/>
                <a:gd name="T27" fmla="*/ 0 h 756"/>
                <a:gd name="T28" fmla="*/ 2205 w 2380"/>
                <a:gd name="T29" fmla="*/ 0 h 756"/>
                <a:gd name="T30" fmla="*/ 583 w 2380"/>
                <a:gd name="T31" fmla="*/ 483 h 756"/>
                <a:gd name="T32" fmla="*/ 173 w 2380"/>
                <a:gd name="T33" fmla="*/ 0 h 756"/>
                <a:gd name="T34" fmla="*/ 0 w 2380"/>
                <a:gd name="T35" fmla="*/ 0 h 756"/>
                <a:gd name="T36" fmla="*/ 0 w 2380"/>
                <a:gd name="T37" fmla="*/ 756 h 756"/>
                <a:gd name="T38" fmla="*/ 169 w 2380"/>
                <a:gd name="T39" fmla="*/ 756 h 756"/>
                <a:gd name="T40" fmla="*/ 169 w 2380"/>
                <a:gd name="T41" fmla="*/ 275 h 756"/>
                <a:gd name="T42" fmla="*/ 578 w 2380"/>
                <a:gd name="T43" fmla="*/ 756 h 756"/>
                <a:gd name="T44" fmla="*/ 752 w 2380"/>
                <a:gd name="T45" fmla="*/ 756 h 756"/>
                <a:gd name="T46" fmla="*/ 752 w 2380"/>
                <a:gd name="T47" fmla="*/ 0 h 756"/>
                <a:gd name="T48" fmla="*/ 583 w 2380"/>
                <a:gd name="T49" fmla="*/ 0 h 756"/>
                <a:gd name="T50" fmla="*/ 583 w 2380"/>
                <a:gd name="T51" fmla="*/ 483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80" h="756">
                  <a:moveTo>
                    <a:pt x="2205" y="0"/>
                  </a:moveTo>
                  <a:lnTo>
                    <a:pt x="2094" y="483"/>
                  </a:lnTo>
                  <a:lnTo>
                    <a:pt x="1977" y="0"/>
                  </a:lnTo>
                  <a:lnTo>
                    <a:pt x="1814" y="0"/>
                  </a:lnTo>
                  <a:lnTo>
                    <a:pt x="1694" y="478"/>
                  </a:lnTo>
                  <a:lnTo>
                    <a:pt x="1585" y="0"/>
                  </a:lnTo>
                  <a:lnTo>
                    <a:pt x="1409" y="0"/>
                  </a:lnTo>
                  <a:lnTo>
                    <a:pt x="1605" y="754"/>
                  </a:lnTo>
                  <a:lnTo>
                    <a:pt x="1779" y="754"/>
                  </a:lnTo>
                  <a:lnTo>
                    <a:pt x="1893" y="278"/>
                  </a:lnTo>
                  <a:lnTo>
                    <a:pt x="2010" y="754"/>
                  </a:lnTo>
                  <a:lnTo>
                    <a:pt x="2181" y="754"/>
                  </a:lnTo>
                  <a:lnTo>
                    <a:pt x="2183" y="749"/>
                  </a:lnTo>
                  <a:lnTo>
                    <a:pt x="2380" y="0"/>
                  </a:lnTo>
                  <a:lnTo>
                    <a:pt x="2205" y="0"/>
                  </a:lnTo>
                  <a:close/>
                  <a:moveTo>
                    <a:pt x="583" y="483"/>
                  </a:moveTo>
                  <a:lnTo>
                    <a:pt x="173" y="0"/>
                  </a:lnTo>
                  <a:lnTo>
                    <a:pt x="0" y="0"/>
                  </a:lnTo>
                  <a:lnTo>
                    <a:pt x="0" y="756"/>
                  </a:lnTo>
                  <a:lnTo>
                    <a:pt x="169" y="756"/>
                  </a:lnTo>
                  <a:lnTo>
                    <a:pt x="169" y="275"/>
                  </a:lnTo>
                  <a:lnTo>
                    <a:pt x="578" y="756"/>
                  </a:lnTo>
                  <a:lnTo>
                    <a:pt x="752" y="756"/>
                  </a:lnTo>
                  <a:lnTo>
                    <a:pt x="752" y="0"/>
                  </a:lnTo>
                  <a:lnTo>
                    <a:pt x="583" y="0"/>
                  </a:lnTo>
                  <a:lnTo>
                    <a:pt x="583" y="48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21" name="Freeform 32">
              <a:extLst>
                <a:ext uri="{FF2B5EF4-FFF2-40B4-BE49-F238E27FC236}">
                  <a16:creationId xmlns:a16="http://schemas.microsoft.com/office/drawing/2014/main" id="{D58497E6-722C-894E-86CD-DDF1201B3AF8}"/>
                </a:ext>
              </a:extLst>
            </p:cNvPr>
            <p:cNvSpPr>
              <a:spLocks/>
            </p:cNvSpPr>
            <p:nvPr/>
          </p:nvSpPr>
          <p:spPr bwMode="auto">
            <a:xfrm>
              <a:off x="4444243" y="3577459"/>
              <a:ext cx="343384" cy="446513"/>
            </a:xfrm>
            <a:custGeom>
              <a:avLst/>
              <a:gdLst>
                <a:gd name="T0" fmla="*/ 0 w 347"/>
                <a:gd name="T1" fmla="*/ 381 h 451"/>
                <a:gd name="T2" fmla="*/ 57 w 347"/>
                <a:gd name="T3" fmla="*/ 312 h 451"/>
                <a:gd name="T4" fmla="*/ 188 w 347"/>
                <a:gd name="T5" fmla="*/ 366 h 451"/>
                <a:gd name="T6" fmla="*/ 251 w 347"/>
                <a:gd name="T7" fmla="*/ 324 h 451"/>
                <a:gd name="T8" fmla="*/ 251 w 347"/>
                <a:gd name="T9" fmla="*/ 323 h 451"/>
                <a:gd name="T10" fmla="*/ 163 w 347"/>
                <a:gd name="T11" fmla="*/ 267 h 451"/>
                <a:gd name="T12" fmla="*/ 18 w 347"/>
                <a:gd name="T13" fmla="*/ 133 h 451"/>
                <a:gd name="T14" fmla="*/ 18 w 347"/>
                <a:gd name="T15" fmla="*/ 132 h 451"/>
                <a:gd name="T16" fmla="*/ 171 w 347"/>
                <a:gd name="T17" fmla="*/ 0 h 451"/>
                <a:gd name="T18" fmla="*/ 334 w 347"/>
                <a:gd name="T19" fmla="*/ 56 h 451"/>
                <a:gd name="T20" fmla="*/ 284 w 347"/>
                <a:gd name="T21" fmla="*/ 128 h 451"/>
                <a:gd name="T22" fmla="*/ 170 w 347"/>
                <a:gd name="T23" fmla="*/ 85 h 451"/>
                <a:gd name="T24" fmla="*/ 114 w 347"/>
                <a:gd name="T25" fmla="*/ 123 h 451"/>
                <a:gd name="T26" fmla="*/ 114 w 347"/>
                <a:gd name="T27" fmla="*/ 125 h 451"/>
                <a:gd name="T28" fmla="*/ 208 w 347"/>
                <a:gd name="T29" fmla="*/ 182 h 451"/>
                <a:gd name="T30" fmla="*/ 347 w 347"/>
                <a:gd name="T31" fmla="*/ 314 h 451"/>
                <a:gd name="T32" fmla="*/ 347 w 347"/>
                <a:gd name="T33" fmla="*/ 315 h 451"/>
                <a:gd name="T34" fmla="*/ 186 w 347"/>
                <a:gd name="T35" fmla="*/ 451 h 451"/>
                <a:gd name="T36" fmla="*/ 0 w 347"/>
                <a:gd name="T37" fmla="*/ 381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7" h="451">
                  <a:moveTo>
                    <a:pt x="0" y="381"/>
                  </a:moveTo>
                  <a:cubicBezTo>
                    <a:pt x="57" y="312"/>
                    <a:pt x="57" y="312"/>
                    <a:pt x="57" y="312"/>
                  </a:cubicBezTo>
                  <a:cubicBezTo>
                    <a:pt x="97" y="345"/>
                    <a:pt x="138" y="366"/>
                    <a:pt x="188" y="366"/>
                  </a:cubicBezTo>
                  <a:cubicBezTo>
                    <a:pt x="227" y="366"/>
                    <a:pt x="251" y="350"/>
                    <a:pt x="251" y="324"/>
                  </a:cubicBezTo>
                  <a:cubicBezTo>
                    <a:pt x="251" y="323"/>
                    <a:pt x="251" y="323"/>
                    <a:pt x="251" y="323"/>
                  </a:cubicBezTo>
                  <a:cubicBezTo>
                    <a:pt x="251" y="299"/>
                    <a:pt x="236" y="286"/>
                    <a:pt x="163" y="267"/>
                  </a:cubicBezTo>
                  <a:cubicBezTo>
                    <a:pt x="75" y="245"/>
                    <a:pt x="18" y="220"/>
                    <a:pt x="18" y="133"/>
                  </a:cubicBezTo>
                  <a:cubicBezTo>
                    <a:pt x="18" y="132"/>
                    <a:pt x="18" y="132"/>
                    <a:pt x="18" y="132"/>
                  </a:cubicBezTo>
                  <a:cubicBezTo>
                    <a:pt x="18" y="53"/>
                    <a:pt x="82" y="0"/>
                    <a:pt x="171" y="0"/>
                  </a:cubicBezTo>
                  <a:cubicBezTo>
                    <a:pt x="235" y="0"/>
                    <a:pt x="289" y="20"/>
                    <a:pt x="334" y="56"/>
                  </a:cubicBezTo>
                  <a:cubicBezTo>
                    <a:pt x="284" y="128"/>
                    <a:pt x="284" y="128"/>
                    <a:pt x="284" y="128"/>
                  </a:cubicBezTo>
                  <a:cubicBezTo>
                    <a:pt x="245" y="101"/>
                    <a:pt x="207" y="85"/>
                    <a:pt x="170" y="85"/>
                  </a:cubicBezTo>
                  <a:cubicBezTo>
                    <a:pt x="133" y="85"/>
                    <a:pt x="114" y="102"/>
                    <a:pt x="114" y="123"/>
                  </a:cubicBezTo>
                  <a:cubicBezTo>
                    <a:pt x="114" y="125"/>
                    <a:pt x="114" y="125"/>
                    <a:pt x="114" y="125"/>
                  </a:cubicBezTo>
                  <a:cubicBezTo>
                    <a:pt x="114" y="153"/>
                    <a:pt x="132" y="163"/>
                    <a:pt x="208" y="182"/>
                  </a:cubicBezTo>
                  <a:cubicBezTo>
                    <a:pt x="297" y="205"/>
                    <a:pt x="347" y="237"/>
                    <a:pt x="347" y="314"/>
                  </a:cubicBezTo>
                  <a:cubicBezTo>
                    <a:pt x="347" y="315"/>
                    <a:pt x="347" y="315"/>
                    <a:pt x="347" y="315"/>
                  </a:cubicBezTo>
                  <a:cubicBezTo>
                    <a:pt x="347" y="402"/>
                    <a:pt x="281" y="451"/>
                    <a:pt x="186" y="451"/>
                  </a:cubicBezTo>
                  <a:cubicBezTo>
                    <a:pt x="120" y="451"/>
                    <a:pt x="53" y="428"/>
                    <a:pt x="0" y="381"/>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122" name="Freeform 5">
            <a:extLst>
              <a:ext uri="{FF2B5EF4-FFF2-40B4-BE49-F238E27FC236}">
                <a16:creationId xmlns:a16="http://schemas.microsoft.com/office/drawing/2014/main" id="{D27DA3FC-23A0-3341-8A79-BF6AB53AB41E}"/>
              </a:ext>
            </a:extLst>
          </p:cNvPr>
          <p:cNvSpPr>
            <a:spLocks/>
          </p:cNvSpPr>
          <p:nvPr userDrawn="1"/>
        </p:nvSpPr>
        <p:spPr bwMode="auto">
          <a:xfrm>
            <a:off x="4236099" y="2079422"/>
            <a:ext cx="200818" cy="486910"/>
          </a:xfrm>
          <a:custGeom>
            <a:avLst/>
            <a:gdLst>
              <a:gd name="T0" fmla="*/ 575 w 575"/>
              <a:gd name="T1" fmla="*/ 1394 h 1394"/>
              <a:gd name="T2" fmla="*/ 396 w 575"/>
              <a:gd name="T3" fmla="*/ 1140 h 1394"/>
              <a:gd name="T4" fmla="*/ 339 w 575"/>
              <a:gd name="T5" fmla="*/ 723 h 1394"/>
              <a:gd name="T6" fmla="*/ 386 w 575"/>
              <a:gd name="T7" fmla="*/ 265 h 1394"/>
              <a:gd name="T8" fmla="*/ 387 w 575"/>
              <a:gd name="T9" fmla="*/ 262 h 1394"/>
              <a:gd name="T10" fmla="*/ 435 w 575"/>
              <a:gd name="T11" fmla="*/ 195 h 1394"/>
              <a:gd name="T12" fmla="*/ 98 w 575"/>
              <a:gd name="T13" fmla="*/ 15 h 1394"/>
              <a:gd name="T14" fmla="*/ 73 w 575"/>
              <a:gd name="T15" fmla="*/ 4 h 1394"/>
              <a:gd name="T16" fmla="*/ 72 w 575"/>
              <a:gd name="T17" fmla="*/ 4 h 1394"/>
              <a:gd name="T18" fmla="*/ 72 w 575"/>
              <a:gd name="T19" fmla="*/ 4 h 1394"/>
              <a:gd name="T20" fmla="*/ 54 w 575"/>
              <a:gd name="T21" fmla="*/ 0 h 1394"/>
              <a:gd name="T22" fmla="*/ 20 w 575"/>
              <a:gd name="T23" fmla="*/ 33 h 1394"/>
              <a:gd name="T24" fmla="*/ 11 w 575"/>
              <a:gd name="T25" fmla="*/ 122 h 1394"/>
              <a:gd name="T26" fmla="*/ 0 w 575"/>
              <a:gd name="T27" fmla="*/ 349 h 1394"/>
              <a:gd name="T28" fmla="*/ 163 w 575"/>
              <a:gd name="T29" fmla="*/ 1108 h 1394"/>
              <a:gd name="T30" fmla="*/ 575 w 575"/>
              <a:gd name="T31" fmla="*/ 1394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5" h="1394">
                <a:moveTo>
                  <a:pt x="575" y="1394"/>
                </a:moveTo>
                <a:cubicBezTo>
                  <a:pt x="511" y="1346"/>
                  <a:pt x="436" y="1265"/>
                  <a:pt x="396" y="1140"/>
                </a:cubicBezTo>
                <a:cubicBezTo>
                  <a:pt x="358" y="1021"/>
                  <a:pt x="339" y="881"/>
                  <a:pt x="339" y="723"/>
                </a:cubicBezTo>
                <a:cubicBezTo>
                  <a:pt x="339" y="504"/>
                  <a:pt x="375" y="317"/>
                  <a:pt x="386" y="265"/>
                </a:cubicBezTo>
                <a:cubicBezTo>
                  <a:pt x="387" y="264"/>
                  <a:pt x="387" y="263"/>
                  <a:pt x="387" y="262"/>
                </a:cubicBezTo>
                <a:cubicBezTo>
                  <a:pt x="393" y="232"/>
                  <a:pt x="411" y="208"/>
                  <a:pt x="435" y="195"/>
                </a:cubicBezTo>
                <a:cubicBezTo>
                  <a:pt x="269" y="89"/>
                  <a:pt x="126" y="26"/>
                  <a:pt x="98" y="15"/>
                </a:cubicBezTo>
                <a:cubicBezTo>
                  <a:pt x="82" y="7"/>
                  <a:pt x="73" y="4"/>
                  <a:pt x="73" y="4"/>
                </a:cubicBezTo>
                <a:cubicBezTo>
                  <a:pt x="72" y="4"/>
                  <a:pt x="72" y="4"/>
                  <a:pt x="72" y="4"/>
                </a:cubicBezTo>
                <a:cubicBezTo>
                  <a:pt x="72" y="4"/>
                  <a:pt x="72" y="4"/>
                  <a:pt x="72" y="4"/>
                </a:cubicBezTo>
                <a:cubicBezTo>
                  <a:pt x="66" y="1"/>
                  <a:pt x="60" y="0"/>
                  <a:pt x="54" y="0"/>
                </a:cubicBezTo>
                <a:cubicBezTo>
                  <a:pt x="35" y="0"/>
                  <a:pt x="24" y="11"/>
                  <a:pt x="20" y="33"/>
                </a:cubicBezTo>
                <a:cubicBezTo>
                  <a:pt x="20" y="33"/>
                  <a:pt x="16" y="66"/>
                  <a:pt x="11" y="122"/>
                </a:cubicBezTo>
                <a:cubicBezTo>
                  <a:pt x="6" y="173"/>
                  <a:pt x="0" y="253"/>
                  <a:pt x="0" y="349"/>
                </a:cubicBezTo>
                <a:cubicBezTo>
                  <a:pt x="0" y="565"/>
                  <a:pt x="28" y="872"/>
                  <a:pt x="163" y="1108"/>
                </a:cubicBezTo>
                <a:cubicBezTo>
                  <a:pt x="266" y="1287"/>
                  <a:pt x="412" y="1389"/>
                  <a:pt x="575" y="1394"/>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3" name="Freeform 6">
            <a:extLst>
              <a:ext uri="{FF2B5EF4-FFF2-40B4-BE49-F238E27FC236}">
                <a16:creationId xmlns:a16="http://schemas.microsoft.com/office/drawing/2014/main" id="{51303D9B-24C4-C14C-83E8-17BF26E46B44}"/>
              </a:ext>
            </a:extLst>
          </p:cNvPr>
          <p:cNvSpPr>
            <a:spLocks/>
          </p:cNvSpPr>
          <p:nvPr userDrawn="1"/>
        </p:nvSpPr>
        <p:spPr bwMode="auto">
          <a:xfrm>
            <a:off x="4562982" y="2167465"/>
            <a:ext cx="208016" cy="410126"/>
          </a:xfrm>
          <a:custGeom>
            <a:avLst/>
            <a:gdLst>
              <a:gd name="T0" fmla="*/ 174 w 596"/>
              <a:gd name="T1" fmla="*/ 1174 h 1174"/>
              <a:gd name="T2" fmla="*/ 175 w 596"/>
              <a:gd name="T3" fmla="*/ 1174 h 1174"/>
              <a:gd name="T4" fmla="*/ 543 w 596"/>
              <a:gd name="T5" fmla="*/ 869 h 1174"/>
              <a:gd name="T6" fmla="*/ 596 w 596"/>
              <a:gd name="T7" fmla="*/ 471 h 1174"/>
              <a:gd name="T8" fmla="*/ 557 w 596"/>
              <a:gd name="T9" fmla="*/ 59 h 1174"/>
              <a:gd name="T10" fmla="*/ 550 w 596"/>
              <a:gd name="T11" fmla="*/ 24 h 1174"/>
              <a:gd name="T12" fmla="*/ 532 w 596"/>
              <a:gd name="T13" fmla="*/ 0 h 1174"/>
              <a:gd name="T14" fmla="*/ 518 w 596"/>
              <a:gd name="T15" fmla="*/ 6 h 1174"/>
              <a:gd name="T16" fmla="*/ 503 w 596"/>
              <a:gd name="T17" fmla="*/ 18 h 1174"/>
              <a:gd name="T18" fmla="*/ 462 w 596"/>
              <a:gd name="T19" fmla="*/ 54 h 1174"/>
              <a:gd name="T20" fmla="*/ 327 w 596"/>
              <a:gd name="T21" fmla="*/ 188 h 1174"/>
              <a:gd name="T22" fmla="*/ 51 w 596"/>
              <a:gd name="T23" fmla="*/ 646 h 1174"/>
              <a:gd name="T24" fmla="*/ 0 w 596"/>
              <a:gd name="T25" fmla="*/ 932 h 1174"/>
              <a:gd name="T26" fmla="*/ 28 w 596"/>
              <a:gd name="T27" fmla="*/ 1080 h 1174"/>
              <a:gd name="T28" fmla="*/ 112 w 596"/>
              <a:gd name="T29" fmla="*/ 1163 h 1174"/>
              <a:gd name="T30" fmla="*/ 174 w 596"/>
              <a:gd name="T31" fmla="*/ 1174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6" h="1174">
                <a:moveTo>
                  <a:pt x="174" y="1174"/>
                </a:moveTo>
                <a:cubicBezTo>
                  <a:pt x="175" y="1174"/>
                  <a:pt x="175" y="1174"/>
                  <a:pt x="175" y="1174"/>
                </a:cubicBezTo>
                <a:cubicBezTo>
                  <a:pt x="288" y="1174"/>
                  <a:pt x="478" y="1079"/>
                  <a:pt x="543" y="869"/>
                </a:cubicBezTo>
                <a:cubicBezTo>
                  <a:pt x="578" y="755"/>
                  <a:pt x="596" y="621"/>
                  <a:pt x="596" y="471"/>
                </a:cubicBezTo>
                <a:cubicBezTo>
                  <a:pt x="596" y="284"/>
                  <a:pt x="569" y="121"/>
                  <a:pt x="557" y="59"/>
                </a:cubicBezTo>
                <a:cubicBezTo>
                  <a:pt x="553" y="37"/>
                  <a:pt x="550" y="24"/>
                  <a:pt x="550" y="24"/>
                </a:cubicBezTo>
                <a:cubicBezTo>
                  <a:pt x="547" y="13"/>
                  <a:pt x="542" y="0"/>
                  <a:pt x="532" y="0"/>
                </a:cubicBezTo>
                <a:cubicBezTo>
                  <a:pt x="528" y="0"/>
                  <a:pt x="523" y="2"/>
                  <a:pt x="518" y="6"/>
                </a:cubicBezTo>
                <a:cubicBezTo>
                  <a:pt x="518" y="6"/>
                  <a:pt x="513" y="10"/>
                  <a:pt x="503" y="18"/>
                </a:cubicBezTo>
                <a:cubicBezTo>
                  <a:pt x="494" y="26"/>
                  <a:pt x="481" y="37"/>
                  <a:pt x="462" y="54"/>
                </a:cubicBezTo>
                <a:cubicBezTo>
                  <a:pt x="437" y="76"/>
                  <a:pt x="386" y="123"/>
                  <a:pt x="327" y="188"/>
                </a:cubicBezTo>
                <a:cubicBezTo>
                  <a:pt x="234" y="292"/>
                  <a:pt x="110" y="456"/>
                  <a:pt x="51" y="646"/>
                </a:cubicBezTo>
                <a:cubicBezTo>
                  <a:pt x="17" y="757"/>
                  <a:pt x="0" y="853"/>
                  <a:pt x="0" y="932"/>
                </a:cubicBezTo>
                <a:cubicBezTo>
                  <a:pt x="0" y="991"/>
                  <a:pt x="9" y="1040"/>
                  <a:pt x="28" y="1080"/>
                </a:cubicBezTo>
                <a:cubicBezTo>
                  <a:pt x="46" y="1118"/>
                  <a:pt x="74" y="1145"/>
                  <a:pt x="112" y="1163"/>
                </a:cubicBezTo>
                <a:cubicBezTo>
                  <a:pt x="128" y="1170"/>
                  <a:pt x="149" y="1174"/>
                  <a:pt x="174" y="1174"/>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4" name="Freeform 7">
            <a:extLst>
              <a:ext uri="{FF2B5EF4-FFF2-40B4-BE49-F238E27FC236}">
                <a16:creationId xmlns:a16="http://schemas.microsoft.com/office/drawing/2014/main" id="{F652FEAB-BCB5-5944-859D-0A1F6B026839}"/>
              </a:ext>
            </a:extLst>
          </p:cNvPr>
          <p:cNvSpPr>
            <a:spLocks/>
          </p:cNvSpPr>
          <p:nvPr userDrawn="1"/>
        </p:nvSpPr>
        <p:spPr bwMode="auto">
          <a:xfrm>
            <a:off x="4377114" y="2167465"/>
            <a:ext cx="187160" cy="410126"/>
          </a:xfrm>
          <a:custGeom>
            <a:avLst/>
            <a:gdLst>
              <a:gd name="T0" fmla="*/ 532 w 536"/>
              <a:gd name="T1" fmla="*/ 596 h 1174"/>
              <a:gd name="T2" fmla="*/ 536 w 536"/>
              <a:gd name="T3" fmla="*/ 583 h 1174"/>
              <a:gd name="T4" fmla="*/ 95 w 536"/>
              <a:gd name="T5" fmla="*/ 18 h 1174"/>
              <a:gd name="T6" fmla="*/ 80 w 536"/>
              <a:gd name="T7" fmla="*/ 6 h 1174"/>
              <a:gd name="T8" fmla="*/ 65 w 536"/>
              <a:gd name="T9" fmla="*/ 0 h 1174"/>
              <a:gd name="T10" fmla="*/ 46 w 536"/>
              <a:gd name="T11" fmla="*/ 25 h 1174"/>
              <a:gd name="T12" fmla="*/ 39 w 536"/>
              <a:gd name="T13" fmla="*/ 59 h 1174"/>
              <a:gd name="T14" fmla="*/ 23 w 536"/>
              <a:gd name="T15" fmla="*/ 156 h 1174"/>
              <a:gd name="T16" fmla="*/ 0 w 536"/>
              <a:gd name="T17" fmla="*/ 471 h 1174"/>
              <a:gd name="T18" fmla="*/ 53 w 536"/>
              <a:gd name="T19" fmla="*/ 868 h 1174"/>
              <a:gd name="T20" fmla="*/ 430 w 536"/>
              <a:gd name="T21" fmla="*/ 1174 h 1174"/>
              <a:gd name="T22" fmla="*/ 432 w 536"/>
              <a:gd name="T23" fmla="*/ 1174 h 1174"/>
              <a:gd name="T24" fmla="*/ 496 w 536"/>
              <a:gd name="T25" fmla="*/ 1162 h 1174"/>
              <a:gd name="T26" fmla="*/ 525 w 536"/>
              <a:gd name="T27" fmla="*/ 1147 h 1174"/>
              <a:gd name="T28" fmla="*/ 502 w 536"/>
              <a:gd name="T29" fmla="*/ 1108 h 1174"/>
              <a:gd name="T30" fmla="*/ 467 w 536"/>
              <a:gd name="T31" fmla="*/ 932 h 1174"/>
              <a:gd name="T32" fmla="*/ 521 w 536"/>
              <a:gd name="T33" fmla="*/ 627 h 1174"/>
              <a:gd name="T34" fmla="*/ 532 w 536"/>
              <a:gd name="T35" fmla="*/ 596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6" h="1174">
                <a:moveTo>
                  <a:pt x="532" y="596"/>
                </a:moveTo>
                <a:cubicBezTo>
                  <a:pt x="533" y="592"/>
                  <a:pt x="534" y="588"/>
                  <a:pt x="536" y="583"/>
                </a:cubicBezTo>
                <a:cubicBezTo>
                  <a:pt x="412" y="276"/>
                  <a:pt x="128" y="44"/>
                  <a:pt x="95" y="18"/>
                </a:cubicBezTo>
                <a:cubicBezTo>
                  <a:pt x="85" y="10"/>
                  <a:pt x="80" y="6"/>
                  <a:pt x="80" y="6"/>
                </a:cubicBezTo>
                <a:cubicBezTo>
                  <a:pt x="74" y="2"/>
                  <a:pt x="69" y="0"/>
                  <a:pt x="65" y="0"/>
                </a:cubicBezTo>
                <a:cubicBezTo>
                  <a:pt x="55" y="0"/>
                  <a:pt x="49" y="13"/>
                  <a:pt x="46" y="25"/>
                </a:cubicBezTo>
                <a:cubicBezTo>
                  <a:pt x="46" y="27"/>
                  <a:pt x="43" y="39"/>
                  <a:pt x="39" y="59"/>
                </a:cubicBezTo>
                <a:cubicBezTo>
                  <a:pt x="36" y="75"/>
                  <a:pt x="30" y="108"/>
                  <a:pt x="23" y="156"/>
                </a:cubicBezTo>
                <a:cubicBezTo>
                  <a:pt x="12" y="230"/>
                  <a:pt x="0" y="344"/>
                  <a:pt x="0" y="471"/>
                </a:cubicBezTo>
                <a:cubicBezTo>
                  <a:pt x="0" y="624"/>
                  <a:pt x="18" y="757"/>
                  <a:pt x="53" y="868"/>
                </a:cubicBezTo>
                <a:cubicBezTo>
                  <a:pt x="120" y="1079"/>
                  <a:pt x="314" y="1174"/>
                  <a:pt x="430" y="1174"/>
                </a:cubicBezTo>
                <a:cubicBezTo>
                  <a:pt x="432" y="1174"/>
                  <a:pt x="432" y="1174"/>
                  <a:pt x="432" y="1174"/>
                </a:cubicBezTo>
                <a:cubicBezTo>
                  <a:pt x="456" y="1174"/>
                  <a:pt x="478" y="1170"/>
                  <a:pt x="496" y="1162"/>
                </a:cubicBezTo>
                <a:cubicBezTo>
                  <a:pt x="505" y="1158"/>
                  <a:pt x="514" y="1154"/>
                  <a:pt x="525" y="1147"/>
                </a:cubicBezTo>
                <a:cubicBezTo>
                  <a:pt x="516" y="1135"/>
                  <a:pt x="509" y="1122"/>
                  <a:pt x="502" y="1108"/>
                </a:cubicBezTo>
                <a:cubicBezTo>
                  <a:pt x="479" y="1060"/>
                  <a:pt x="468" y="1003"/>
                  <a:pt x="467" y="932"/>
                </a:cubicBezTo>
                <a:cubicBezTo>
                  <a:pt x="468" y="844"/>
                  <a:pt x="486" y="742"/>
                  <a:pt x="521" y="627"/>
                </a:cubicBezTo>
                <a:cubicBezTo>
                  <a:pt x="524" y="617"/>
                  <a:pt x="528" y="606"/>
                  <a:pt x="532" y="596"/>
                </a:cubicBezTo>
                <a:close/>
              </a:path>
            </a:pathLst>
          </a:custGeom>
          <a:solidFill>
            <a:srgbClr val="E21C40"/>
          </a:solidFill>
          <a:ln w="9525">
            <a:noFill/>
            <a:round/>
            <a:headEnd/>
            <a:tailEnd/>
          </a:ln>
          <a:effectLst>
            <a:reflection endPos="0" dir="5400000" sy="-100000" algn="bl" rotWithShape="0"/>
          </a:effectLst>
        </p:spPr>
        <p:txBody>
          <a:bodyPr vert="horz" wrap="square" lIns="68580" tIns="34290" rIns="68580" bIns="34290" numCol="1" anchor="t" anchorCtr="0" compatLnSpc="1">
            <a:prstTxWarp prst="textNoShape">
              <a:avLst/>
            </a:prstTxWarp>
          </a:bodyPr>
          <a:lstStyle/>
          <a:p>
            <a:endParaRPr lang="en-GB"/>
          </a:p>
        </p:txBody>
      </p:sp>
      <p:sp>
        <p:nvSpPr>
          <p:cNvPr id="125" name="Freeform 8">
            <a:extLst>
              <a:ext uri="{FF2B5EF4-FFF2-40B4-BE49-F238E27FC236}">
                <a16:creationId xmlns:a16="http://schemas.microsoft.com/office/drawing/2014/main" id="{F3849BE9-C5DF-BD40-A6C4-605AD243E0D6}"/>
              </a:ext>
            </a:extLst>
          </p:cNvPr>
          <p:cNvSpPr>
            <a:spLocks/>
          </p:cNvSpPr>
          <p:nvPr userDrawn="1"/>
        </p:nvSpPr>
        <p:spPr bwMode="auto">
          <a:xfrm>
            <a:off x="4471802" y="1991933"/>
            <a:ext cx="204509" cy="350324"/>
          </a:xfrm>
          <a:custGeom>
            <a:avLst/>
            <a:gdLst>
              <a:gd name="T0" fmla="*/ 298 w 586"/>
              <a:gd name="T1" fmla="*/ 1003 h 1003"/>
              <a:gd name="T2" fmla="*/ 586 w 586"/>
              <a:gd name="T3" fmla="*/ 598 h 1003"/>
              <a:gd name="T4" fmla="*/ 329 w 586"/>
              <a:gd name="T5" fmla="*/ 40 h 1003"/>
              <a:gd name="T6" fmla="*/ 313 w 586"/>
              <a:gd name="T7" fmla="*/ 15 h 1003"/>
              <a:gd name="T8" fmla="*/ 293 w 586"/>
              <a:gd name="T9" fmla="*/ 0 h 1003"/>
              <a:gd name="T10" fmla="*/ 272 w 586"/>
              <a:gd name="T11" fmla="*/ 16 h 1003"/>
              <a:gd name="T12" fmla="*/ 256 w 586"/>
              <a:gd name="T13" fmla="*/ 40 h 1003"/>
              <a:gd name="T14" fmla="*/ 215 w 586"/>
              <a:gd name="T15" fmla="*/ 111 h 1003"/>
              <a:gd name="T16" fmla="*/ 89 w 586"/>
              <a:gd name="T17" fmla="*/ 362 h 1003"/>
              <a:gd name="T18" fmla="*/ 0 w 586"/>
              <a:gd name="T19" fmla="*/ 593 h 1003"/>
              <a:gd name="T20" fmla="*/ 298 w 586"/>
              <a:gd name="T21" fmla="*/ 1003 h 10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6" h="1003">
                <a:moveTo>
                  <a:pt x="298" y="1003"/>
                </a:moveTo>
                <a:cubicBezTo>
                  <a:pt x="362" y="867"/>
                  <a:pt x="458" y="731"/>
                  <a:pt x="586" y="598"/>
                </a:cubicBezTo>
                <a:cubicBezTo>
                  <a:pt x="499" y="335"/>
                  <a:pt x="377" y="121"/>
                  <a:pt x="329" y="40"/>
                </a:cubicBezTo>
                <a:cubicBezTo>
                  <a:pt x="318" y="24"/>
                  <a:pt x="313" y="15"/>
                  <a:pt x="313" y="15"/>
                </a:cubicBezTo>
                <a:cubicBezTo>
                  <a:pt x="303" y="1"/>
                  <a:pt x="295" y="0"/>
                  <a:pt x="293" y="0"/>
                </a:cubicBezTo>
                <a:cubicBezTo>
                  <a:pt x="286" y="0"/>
                  <a:pt x="279" y="5"/>
                  <a:pt x="272" y="16"/>
                </a:cubicBezTo>
                <a:cubicBezTo>
                  <a:pt x="272" y="16"/>
                  <a:pt x="266" y="24"/>
                  <a:pt x="256" y="40"/>
                </a:cubicBezTo>
                <a:cubicBezTo>
                  <a:pt x="242" y="64"/>
                  <a:pt x="228" y="87"/>
                  <a:pt x="215" y="111"/>
                </a:cubicBezTo>
                <a:cubicBezTo>
                  <a:pt x="184" y="165"/>
                  <a:pt x="137" y="253"/>
                  <a:pt x="89" y="362"/>
                </a:cubicBezTo>
                <a:cubicBezTo>
                  <a:pt x="57" y="437"/>
                  <a:pt x="27" y="515"/>
                  <a:pt x="0" y="593"/>
                </a:cubicBezTo>
                <a:cubicBezTo>
                  <a:pt x="93" y="685"/>
                  <a:pt x="216" y="829"/>
                  <a:pt x="298" y="1003"/>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6" name="Freeform 9">
            <a:extLst>
              <a:ext uri="{FF2B5EF4-FFF2-40B4-BE49-F238E27FC236}">
                <a16:creationId xmlns:a16="http://schemas.microsoft.com/office/drawing/2014/main" id="{AC845489-855D-B54A-8C62-9C28132F9639}"/>
              </a:ext>
            </a:extLst>
          </p:cNvPr>
          <p:cNvSpPr>
            <a:spLocks/>
          </p:cNvSpPr>
          <p:nvPr userDrawn="1"/>
        </p:nvSpPr>
        <p:spPr bwMode="auto">
          <a:xfrm>
            <a:off x="4713041" y="2079422"/>
            <a:ext cx="198788" cy="486910"/>
          </a:xfrm>
          <a:custGeom>
            <a:avLst/>
            <a:gdLst>
              <a:gd name="T0" fmla="*/ 135 w 569"/>
              <a:gd name="T1" fmla="*/ 195 h 1394"/>
              <a:gd name="T2" fmla="*/ 183 w 569"/>
              <a:gd name="T3" fmla="*/ 262 h 1394"/>
              <a:gd name="T4" fmla="*/ 184 w 569"/>
              <a:gd name="T5" fmla="*/ 265 h 1394"/>
              <a:gd name="T6" fmla="*/ 231 w 569"/>
              <a:gd name="T7" fmla="*/ 723 h 1394"/>
              <a:gd name="T8" fmla="*/ 175 w 569"/>
              <a:gd name="T9" fmla="*/ 1140 h 1394"/>
              <a:gd name="T10" fmla="*/ 0 w 569"/>
              <a:gd name="T11" fmla="*/ 1394 h 1394"/>
              <a:gd name="T12" fmla="*/ 406 w 569"/>
              <a:gd name="T13" fmla="*/ 1108 h 1394"/>
              <a:gd name="T14" fmla="*/ 569 w 569"/>
              <a:gd name="T15" fmla="*/ 349 h 1394"/>
              <a:gd name="T16" fmla="*/ 558 w 569"/>
              <a:gd name="T17" fmla="*/ 121 h 1394"/>
              <a:gd name="T18" fmla="*/ 549 w 569"/>
              <a:gd name="T19" fmla="*/ 33 h 1394"/>
              <a:gd name="T20" fmla="*/ 514 w 569"/>
              <a:gd name="T21" fmla="*/ 0 h 1394"/>
              <a:gd name="T22" fmla="*/ 497 w 569"/>
              <a:gd name="T23" fmla="*/ 4 h 1394"/>
              <a:gd name="T24" fmla="*/ 496 w 569"/>
              <a:gd name="T25" fmla="*/ 4 h 1394"/>
              <a:gd name="T26" fmla="*/ 496 w 569"/>
              <a:gd name="T27" fmla="*/ 4 h 1394"/>
              <a:gd name="T28" fmla="*/ 471 w 569"/>
              <a:gd name="T29" fmla="*/ 14 h 1394"/>
              <a:gd name="T30" fmla="*/ 407 w 569"/>
              <a:gd name="T31" fmla="*/ 43 h 1394"/>
              <a:gd name="T32" fmla="*/ 398 w 569"/>
              <a:gd name="T33" fmla="*/ 48 h 1394"/>
              <a:gd name="T34" fmla="*/ 161 w 569"/>
              <a:gd name="T35" fmla="*/ 179 h 1394"/>
              <a:gd name="T36" fmla="*/ 135 w 569"/>
              <a:gd name="T37" fmla="*/ 195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9" h="1394">
                <a:moveTo>
                  <a:pt x="135" y="195"/>
                </a:moveTo>
                <a:cubicBezTo>
                  <a:pt x="159" y="207"/>
                  <a:pt x="176" y="231"/>
                  <a:pt x="183" y="262"/>
                </a:cubicBezTo>
                <a:cubicBezTo>
                  <a:pt x="183" y="263"/>
                  <a:pt x="183" y="264"/>
                  <a:pt x="184" y="265"/>
                </a:cubicBezTo>
                <a:cubicBezTo>
                  <a:pt x="195" y="317"/>
                  <a:pt x="231" y="504"/>
                  <a:pt x="231" y="723"/>
                </a:cubicBezTo>
                <a:cubicBezTo>
                  <a:pt x="231" y="880"/>
                  <a:pt x="212" y="1020"/>
                  <a:pt x="175" y="1140"/>
                </a:cubicBezTo>
                <a:cubicBezTo>
                  <a:pt x="135" y="1265"/>
                  <a:pt x="62" y="1346"/>
                  <a:pt x="0" y="1394"/>
                </a:cubicBezTo>
                <a:cubicBezTo>
                  <a:pt x="160" y="1386"/>
                  <a:pt x="304" y="1285"/>
                  <a:pt x="406" y="1108"/>
                </a:cubicBezTo>
                <a:cubicBezTo>
                  <a:pt x="540" y="872"/>
                  <a:pt x="569" y="565"/>
                  <a:pt x="569" y="349"/>
                </a:cubicBezTo>
                <a:cubicBezTo>
                  <a:pt x="569" y="273"/>
                  <a:pt x="565" y="196"/>
                  <a:pt x="558" y="121"/>
                </a:cubicBezTo>
                <a:cubicBezTo>
                  <a:pt x="553" y="66"/>
                  <a:pt x="549" y="33"/>
                  <a:pt x="549" y="33"/>
                </a:cubicBezTo>
                <a:cubicBezTo>
                  <a:pt x="544" y="11"/>
                  <a:pt x="533" y="0"/>
                  <a:pt x="514" y="0"/>
                </a:cubicBezTo>
                <a:cubicBezTo>
                  <a:pt x="510" y="0"/>
                  <a:pt x="504" y="0"/>
                  <a:pt x="497" y="4"/>
                </a:cubicBezTo>
                <a:cubicBezTo>
                  <a:pt x="496" y="4"/>
                  <a:pt x="496" y="4"/>
                  <a:pt x="496" y="4"/>
                </a:cubicBezTo>
                <a:cubicBezTo>
                  <a:pt x="496" y="4"/>
                  <a:pt x="496" y="4"/>
                  <a:pt x="496" y="4"/>
                </a:cubicBezTo>
                <a:cubicBezTo>
                  <a:pt x="496" y="4"/>
                  <a:pt x="487" y="7"/>
                  <a:pt x="471" y="14"/>
                </a:cubicBezTo>
                <a:cubicBezTo>
                  <a:pt x="455" y="21"/>
                  <a:pt x="434" y="31"/>
                  <a:pt x="407" y="43"/>
                </a:cubicBezTo>
                <a:cubicBezTo>
                  <a:pt x="398" y="48"/>
                  <a:pt x="398" y="48"/>
                  <a:pt x="398" y="48"/>
                </a:cubicBezTo>
                <a:cubicBezTo>
                  <a:pt x="316" y="87"/>
                  <a:pt x="236" y="132"/>
                  <a:pt x="161" y="179"/>
                </a:cubicBezTo>
                <a:cubicBezTo>
                  <a:pt x="152" y="184"/>
                  <a:pt x="144" y="189"/>
                  <a:pt x="135" y="195"/>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7" name="Freeform 10">
            <a:extLst>
              <a:ext uri="{FF2B5EF4-FFF2-40B4-BE49-F238E27FC236}">
                <a16:creationId xmlns:a16="http://schemas.microsoft.com/office/drawing/2014/main" id="{C4B838E7-1D2A-054B-BBD9-2899EFCCBFD4}"/>
              </a:ext>
            </a:extLst>
          </p:cNvPr>
          <p:cNvSpPr>
            <a:spLocks/>
          </p:cNvSpPr>
          <p:nvPr userDrawn="1"/>
        </p:nvSpPr>
        <p:spPr bwMode="auto">
          <a:xfrm>
            <a:off x="4650286" y="2015559"/>
            <a:ext cx="121082" cy="154490"/>
          </a:xfrm>
          <a:custGeom>
            <a:avLst/>
            <a:gdLst>
              <a:gd name="T0" fmla="*/ 347 w 347"/>
              <a:gd name="T1" fmla="*/ 282 h 442"/>
              <a:gd name="T2" fmla="*/ 283 w 347"/>
              <a:gd name="T3" fmla="*/ 30 h 442"/>
              <a:gd name="T4" fmla="*/ 282 w 347"/>
              <a:gd name="T5" fmla="*/ 27 h 442"/>
              <a:gd name="T6" fmla="*/ 249 w 347"/>
              <a:gd name="T7" fmla="*/ 0 h 442"/>
              <a:gd name="T8" fmla="*/ 242 w 347"/>
              <a:gd name="T9" fmla="*/ 0 h 442"/>
              <a:gd name="T10" fmla="*/ 242 w 347"/>
              <a:gd name="T11" fmla="*/ 0 h 442"/>
              <a:gd name="T12" fmla="*/ 242 w 347"/>
              <a:gd name="T13" fmla="*/ 0 h 442"/>
              <a:gd name="T14" fmla="*/ 227 w 347"/>
              <a:gd name="T15" fmla="*/ 7 h 442"/>
              <a:gd name="T16" fmla="*/ 226 w 347"/>
              <a:gd name="T17" fmla="*/ 7 h 442"/>
              <a:gd name="T18" fmla="*/ 226 w 347"/>
              <a:gd name="T19" fmla="*/ 7 h 442"/>
              <a:gd name="T20" fmla="*/ 136 w 347"/>
              <a:gd name="T21" fmla="*/ 68 h 442"/>
              <a:gd name="T22" fmla="*/ 0 w 347"/>
              <a:gd name="T23" fmla="*/ 173 h 442"/>
              <a:gd name="T24" fmla="*/ 113 w 347"/>
              <a:gd name="T25" fmla="*/ 442 h 442"/>
              <a:gd name="T26" fmla="*/ 347 w 347"/>
              <a:gd name="T27" fmla="*/ 2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7" h="442">
                <a:moveTo>
                  <a:pt x="347" y="282"/>
                </a:moveTo>
                <a:cubicBezTo>
                  <a:pt x="322" y="157"/>
                  <a:pt x="294" y="64"/>
                  <a:pt x="283" y="30"/>
                </a:cubicBezTo>
                <a:cubicBezTo>
                  <a:pt x="282" y="28"/>
                  <a:pt x="282" y="28"/>
                  <a:pt x="282" y="27"/>
                </a:cubicBezTo>
                <a:cubicBezTo>
                  <a:pt x="275" y="9"/>
                  <a:pt x="264" y="0"/>
                  <a:pt x="249" y="0"/>
                </a:cubicBezTo>
                <a:cubicBezTo>
                  <a:pt x="247" y="0"/>
                  <a:pt x="245" y="0"/>
                  <a:pt x="242" y="0"/>
                </a:cubicBezTo>
                <a:cubicBezTo>
                  <a:pt x="242" y="0"/>
                  <a:pt x="242" y="0"/>
                  <a:pt x="242" y="0"/>
                </a:cubicBezTo>
                <a:cubicBezTo>
                  <a:pt x="242" y="0"/>
                  <a:pt x="242" y="0"/>
                  <a:pt x="242" y="0"/>
                </a:cubicBezTo>
                <a:cubicBezTo>
                  <a:pt x="237" y="1"/>
                  <a:pt x="232" y="3"/>
                  <a:pt x="227" y="7"/>
                </a:cubicBezTo>
                <a:cubicBezTo>
                  <a:pt x="226" y="7"/>
                  <a:pt x="226" y="7"/>
                  <a:pt x="226" y="7"/>
                </a:cubicBezTo>
                <a:cubicBezTo>
                  <a:pt x="226" y="7"/>
                  <a:pt x="226" y="7"/>
                  <a:pt x="226" y="7"/>
                </a:cubicBezTo>
                <a:cubicBezTo>
                  <a:pt x="226" y="7"/>
                  <a:pt x="191" y="29"/>
                  <a:pt x="136" y="68"/>
                </a:cubicBezTo>
                <a:cubicBezTo>
                  <a:pt x="106" y="89"/>
                  <a:pt x="58" y="125"/>
                  <a:pt x="0" y="173"/>
                </a:cubicBezTo>
                <a:cubicBezTo>
                  <a:pt x="42" y="262"/>
                  <a:pt x="80" y="352"/>
                  <a:pt x="113" y="442"/>
                </a:cubicBezTo>
                <a:cubicBezTo>
                  <a:pt x="183" y="387"/>
                  <a:pt x="260" y="334"/>
                  <a:pt x="347" y="282"/>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8" name="Freeform 11">
            <a:extLst>
              <a:ext uri="{FF2B5EF4-FFF2-40B4-BE49-F238E27FC236}">
                <a16:creationId xmlns:a16="http://schemas.microsoft.com/office/drawing/2014/main" id="{7A912802-9682-2845-8407-2273FDED8AFF}"/>
              </a:ext>
            </a:extLst>
          </p:cNvPr>
          <p:cNvSpPr>
            <a:spLocks/>
          </p:cNvSpPr>
          <p:nvPr userDrawn="1"/>
        </p:nvSpPr>
        <p:spPr bwMode="auto">
          <a:xfrm>
            <a:off x="4090468" y="2219514"/>
            <a:ext cx="131972" cy="136586"/>
          </a:xfrm>
          <a:custGeom>
            <a:avLst/>
            <a:gdLst>
              <a:gd name="T0" fmla="*/ 166 w 378"/>
              <a:gd name="T1" fmla="*/ 391 h 391"/>
              <a:gd name="T2" fmla="*/ 378 w 378"/>
              <a:gd name="T3" fmla="*/ 298 h 391"/>
              <a:gd name="T4" fmla="*/ 353 w 378"/>
              <a:gd name="T5" fmla="*/ 11 h 391"/>
              <a:gd name="T6" fmla="*/ 157 w 378"/>
              <a:gd name="T7" fmla="*/ 0 h 391"/>
              <a:gd name="T8" fmla="*/ 132 w 378"/>
              <a:gd name="T9" fmla="*/ 0 h 391"/>
              <a:gd name="T10" fmla="*/ 57 w 378"/>
              <a:gd name="T11" fmla="*/ 1 h 391"/>
              <a:gd name="T12" fmla="*/ 10 w 378"/>
              <a:gd name="T13" fmla="*/ 29 h 391"/>
              <a:gd name="T14" fmla="*/ 1 w 378"/>
              <a:gd name="T15" fmla="*/ 64 h 391"/>
              <a:gd name="T16" fmla="*/ 166 w 378"/>
              <a:gd name="T17" fmla="*/ 39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8" h="391">
                <a:moveTo>
                  <a:pt x="166" y="391"/>
                </a:moveTo>
                <a:cubicBezTo>
                  <a:pt x="238" y="355"/>
                  <a:pt x="309" y="324"/>
                  <a:pt x="378" y="298"/>
                </a:cubicBezTo>
                <a:cubicBezTo>
                  <a:pt x="364" y="209"/>
                  <a:pt x="355" y="113"/>
                  <a:pt x="353" y="11"/>
                </a:cubicBezTo>
                <a:cubicBezTo>
                  <a:pt x="267" y="3"/>
                  <a:pt x="200" y="1"/>
                  <a:pt x="157" y="0"/>
                </a:cubicBezTo>
                <a:cubicBezTo>
                  <a:pt x="148" y="0"/>
                  <a:pt x="140" y="0"/>
                  <a:pt x="132" y="0"/>
                </a:cubicBezTo>
                <a:cubicBezTo>
                  <a:pt x="85" y="0"/>
                  <a:pt x="57" y="1"/>
                  <a:pt x="57" y="1"/>
                </a:cubicBezTo>
                <a:cubicBezTo>
                  <a:pt x="39" y="2"/>
                  <a:pt x="21" y="13"/>
                  <a:pt x="10" y="29"/>
                </a:cubicBezTo>
                <a:cubicBezTo>
                  <a:pt x="4" y="39"/>
                  <a:pt x="0" y="52"/>
                  <a:pt x="1" y="64"/>
                </a:cubicBezTo>
                <a:cubicBezTo>
                  <a:pt x="4" y="96"/>
                  <a:pt x="26" y="214"/>
                  <a:pt x="166" y="391"/>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9" name="Freeform 12">
            <a:extLst>
              <a:ext uri="{FF2B5EF4-FFF2-40B4-BE49-F238E27FC236}">
                <a16:creationId xmlns:a16="http://schemas.microsoft.com/office/drawing/2014/main" id="{BDC55074-02B9-1D4F-812E-9046E6B6C0D1}"/>
              </a:ext>
            </a:extLst>
          </p:cNvPr>
          <p:cNvSpPr>
            <a:spLocks/>
          </p:cNvSpPr>
          <p:nvPr userDrawn="1"/>
        </p:nvSpPr>
        <p:spPr bwMode="auto">
          <a:xfrm>
            <a:off x="4924933" y="2219514"/>
            <a:ext cx="132341" cy="136586"/>
          </a:xfrm>
          <a:custGeom>
            <a:avLst/>
            <a:gdLst>
              <a:gd name="T0" fmla="*/ 378 w 379"/>
              <a:gd name="T1" fmla="*/ 64 h 391"/>
              <a:gd name="T2" fmla="*/ 369 w 379"/>
              <a:gd name="T3" fmla="*/ 29 h 391"/>
              <a:gd name="T4" fmla="*/ 322 w 379"/>
              <a:gd name="T5" fmla="*/ 1 h 391"/>
              <a:gd name="T6" fmla="*/ 247 w 379"/>
              <a:gd name="T7" fmla="*/ 0 h 391"/>
              <a:gd name="T8" fmla="*/ 221 w 379"/>
              <a:gd name="T9" fmla="*/ 0 h 391"/>
              <a:gd name="T10" fmla="*/ 26 w 379"/>
              <a:gd name="T11" fmla="*/ 11 h 391"/>
              <a:gd name="T12" fmla="*/ 0 w 379"/>
              <a:gd name="T13" fmla="*/ 298 h 391"/>
              <a:gd name="T14" fmla="*/ 213 w 379"/>
              <a:gd name="T15" fmla="*/ 391 h 391"/>
              <a:gd name="T16" fmla="*/ 378 w 379"/>
              <a:gd name="T17" fmla="*/ 64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9" h="391">
                <a:moveTo>
                  <a:pt x="378" y="64"/>
                </a:moveTo>
                <a:cubicBezTo>
                  <a:pt x="379" y="53"/>
                  <a:pt x="373" y="36"/>
                  <a:pt x="369" y="29"/>
                </a:cubicBezTo>
                <a:cubicBezTo>
                  <a:pt x="357" y="13"/>
                  <a:pt x="340" y="2"/>
                  <a:pt x="322" y="1"/>
                </a:cubicBezTo>
                <a:cubicBezTo>
                  <a:pt x="321" y="1"/>
                  <a:pt x="293" y="0"/>
                  <a:pt x="247" y="0"/>
                </a:cubicBezTo>
                <a:cubicBezTo>
                  <a:pt x="239" y="0"/>
                  <a:pt x="230" y="0"/>
                  <a:pt x="221" y="0"/>
                </a:cubicBezTo>
                <a:cubicBezTo>
                  <a:pt x="179" y="1"/>
                  <a:pt x="112" y="3"/>
                  <a:pt x="26" y="11"/>
                </a:cubicBezTo>
                <a:cubicBezTo>
                  <a:pt x="23" y="109"/>
                  <a:pt x="15" y="206"/>
                  <a:pt x="0" y="298"/>
                </a:cubicBezTo>
                <a:cubicBezTo>
                  <a:pt x="69" y="324"/>
                  <a:pt x="141" y="355"/>
                  <a:pt x="213" y="391"/>
                </a:cubicBezTo>
                <a:cubicBezTo>
                  <a:pt x="353" y="213"/>
                  <a:pt x="375" y="96"/>
                  <a:pt x="378" y="64"/>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0" name="Freeform 13">
            <a:extLst>
              <a:ext uri="{FF2B5EF4-FFF2-40B4-BE49-F238E27FC236}">
                <a16:creationId xmlns:a16="http://schemas.microsoft.com/office/drawing/2014/main" id="{8178B616-D448-CF4D-8C4B-F6F871741891}"/>
              </a:ext>
            </a:extLst>
          </p:cNvPr>
          <p:cNvSpPr>
            <a:spLocks/>
          </p:cNvSpPr>
          <p:nvPr userDrawn="1"/>
        </p:nvSpPr>
        <p:spPr bwMode="auto">
          <a:xfrm>
            <a:off x="4792963" y="2346317"/>
            <a:ext cx="309533" cy="217983"/>
          </a:xfrm>
          <a:custGeom>
            <a:avLst/>
            <a:gdLst>
              <a:gd name="T0" fmla="*/ 862 w 886"/>
              <a:gd name="T1" fmla="*/ 266 h 624"/>
              <a:gd name="T2" fmla="*/ 841 w 886"/>
              <a:gd name="T3" fmla="*/ 252 h 624"/>
              <a:gd name="T4" fmla="*/ 840 w 886"/>
              <a:gd name="T5" fmla="*/ 252 h 624"/>
              <a:gd name="T6" fmla="*/ 840 w 886"/>
              <a:gd name="T7" fmla="*/ 251 h 624"/>
              <a:gd name="T8" fmla="*/ 795 w 886"/>
              <a:gd name="T9" fmla="*/ 221 h 624"/>
              <a:gd name="T10" fmla="*/ 779 w 886"/>
              <a:gd name="T11" fmla="*/ 210 h 624"/>
              <a:gd name="T12" fmla="*/ 560 w 886"/>
              <a:gd name="T13" fmla="*/ 86 h 624"/>
              <a:gd name="T14" fmla="*/ 367 w 886"/>
              <a:gd name="T15" fmla="*/ 0 h 624"/>
              <a:gd name="T16" fmla="*/ 233 w 886"/>
              <a:gd name="T17" fmla="*/ 376 h 624"/>
              <a:gd name="T18" fmla="*/ 0 w 886"/>
              <a:gd name="T19" fmla="*/ 624 h 624"/>
              <a:gd name="T20" fmla="*/ 876 w 886"/>
              <a:gd name="T21" fmla="*/ 348 h 624"/>
              <a:gd name="T22" fmla="*/ 876 w 886"/>
              <a:gd name="T23" fmla="*/ 348 h 624"/>
              <a:gd name="T24" fmla="*/ 886 w 886"/>
              <a:gd name="T25" fmla="*/ 315 h 624"/>
              <a:gd name="T26" fmla="*/ 862 w 886"/>
              <a:gd name="T27" fmla="*/ 266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6" h="624">
                <a:moveTo>
                  <a:pt x="862" y="266"/>
                </a:moveTo>
                <a:cubicBezTo>
                  <a:pt x="862" y="266"/>
                  <a:pt x="855" y="261"/>
                  <a:pt x="841" y="252"/>
                </a:cubicBezTo>
                <a:cubicBezTo>
                  <a:pt x="840" y="252"/>
                  <a:pt x="840" y="252"/>
                  <a:pt x="840" y="252"/>
                </a:cubicBezTo>
                <a:cubicBezTo>
                  <a:pt x="840" y="251"/>
                  <a:pt x="840" y="251"/>
                  <a:pt x="840" y="251"/>
                </a:cubicBezTo>
                <a:cubicBezTo>
                  <a:pt x="830" y="243"/>
                  <a:pt x="814" y="233"/>
                  <a:pt x="795" y="221"/>
                </a:cubicBezTo>
                <a:cubicBezTo>
                  <a:pt x="790" y="217"/>
                  <a:pt x="785" y="214"/>
                  <a:pt x="779" y="210"/>
                </a:cubicBezTo>
                <a:cubicBezTo>
                  <a:pt x="731" y="180"/>
                  <a:pt x="654" y="133"/>
                  <a:pt x="560" y="86"/>
                </a:cubicBezTo>
                <a:cubicBezTo>
                  <a:pt x="495" y="53"/>
                  <a:pt x="430" y="24"/>
                  <a:pt x="367" y="0"/>
                </a:cubicBezTo>
                <a:cubicBezTo>
                  <a:pt x="338" y="145"/>
                  <a:pt x="293" y="271"/>
                  <a:pt x="233" y="376"/>
                </a:cubicBezTo>
                <a:cubicBezTo>
                  <a:pt x="170" y="486"/>
                  <a:pt x="92" y="569"/>
                  <a:pt x="0" y="624"/>
                </a:cubicBezTo>
                <a:cubicBezTo>
                  <a:pt x="668" y="588"/>
                  <a:pt x="856" y="373"/>
                  <a:pt x="876" y="348"/>
                </a:cubicBezTo>
                <a:cubicBezTo>
                  <a:pt x="876" y="348"/>
                  <a:pt x="876" y="348"/>
                  <a:pt x="876" y="348"/>
                </a:cubicBezTo>
                <a:cubicBezTo>
                  <a:pt x="883" y="338"/>
                  <a:pt x="886" y="327"/>
                  <a:pt x="886" y="315"/>
                </a:cubicBezTo>
                <a:cubicBezTo>
                  <a:pt x="886" y="296"/>
                  <a:pt x="877" y="277"/>
                  <a:pt x="862" y="266"/>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1" name="Freeform 14">
            <a:extLst>
              <a:ext uri="{FF2B5EF4-FFF2-40B4-BE49-F238E27FC236}">
                <a16:creationId xmlns:a16="http://schemas.microsoft.com/office/drawing/2014/main" id="{52DDA9A9-DE8C-3E45-B619-CE5D4A033244}"/>
              </a:ext>
            </a:extLst>
          </p:cNvPr>
          <p:cNvSpPr>
            <a:spLocks/>
          </p:cNvSpPr>
          <p:nvPr userDrawn="1"/>
        </p:nvSpPr>
        <p:spPr bwMode="auto">
          <a:xfrm>
            <a:off x="4600266" y="2581467"/>
            <a:ext cx="312117" cy="49835"/>
          </a:xfrm>
          <a:custGeom>
            <a:avLst/>
            <a:gdLst>
              <a:gd name="T0" fmla="*/ 835 w 894"/>
              <a:gd name="T1" fmla="*/ 0 h 143"/>
              <a:gd name="T2" fmla="*/ 673 w 894"/>
              <a:gd name="T3" fmla="*/ 18 h 143"/>
              <a:gd name="T4" fmla="*/ 638 w 894"/>
              <a:gd name="T5" fmla="*/ 23 h 143"/>
              <a:gd name="T6" fmla="*/ 509 w 894"/>
              <a:gd name="T7" fmla="*/ 30 h 143"/>
              <a:gd name="T8" fmla="*/ 405 w 894"/>
              <a:gd name="T9" fmla="*/ 28 h 143"/>
              <a:gd name="T10" fmla="*/ 402 w 894"/>
              <a:gd name="T11" fmla="*/ 28 h 143"/>
              <a:gd name="T12" fmla="*/ 289 w 894"/>
              <a:gd name="T13" fmla="*/ 26 h 143"/>
              <a:gd name="T14" fmla="*/ 8 w 894"/>
              <a:gd name="T15" fmla="*/ 56 h 143"/>
              <a:gd name="T16" fmla="*/ 0 w 894"/>
              <a:gd name="T17" fmla="*/ 65 h 143"/>
              <a:gd name="T18" fmla="*/ 11 w 894"/>
              <a:gd name="T19" fmla="*/ 69 h 143"/>
              <a:gd name="T20" fmla="*/ 16 w 894"/>
              <a:gd name="T21" fmla="*/ 69 h 143"/>
              <a:gd name="T22" fmla="*/ 122 w 894"/>
              <a:gd name="T23" fmla="*/ 64 h 143"/>
              <a:gd name="T24" fmla="*/ 407 w 894"/>
              <a:gd name="T25" fmla="*/ 105 h 143"/>
              <a:gd name="T26" fmla="*/ 653 w 894"/>
              <a:gd name="T27" fmla="*/ 143 h 143"/>
              <a:gd name="T28" fmla="*/ 878 w 894"/>
              <a:gd name="T29" fmla="*/ 82 h 143"/>
              <a:gd name="T30" fmla="*/ 893 w 894"/>
              <a:gd name="T31" fmla="*/ 41 h 143"/>
              <a:gd name="T32" fmla="*/ 835 w 894"/>
              <a:gd name="T33"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4" h="143">
                <a:moveTo>
                  <a:pt x="835" y="0"/>
                </a:moveTo>
                <a:cubicBezTo>
                  <a:pt x="801" y="0"/>
                  <a:pt x="750" y="7"/>
                  <a:pt x="673" y="18"/>
                </a:cubicBezTo>
                <a:cubicBezTo>
                  <a:pt x="662" y="19"/>
                  <a:pt x="650" y="21"/>
                  <a:pt x="638" y="23"/>
                </a:cubicBezTo>
                <a:cubicBezTo>
                  <a:pt x="604" y="27"/>
                  <a:pt x="563" y="30"/>
                  <a:pt x="509" y="30"/>
                </a:cubicBezTo>
                <a:cubicBezTo>
                  <a:pt x="476" y="30"/>
                  <a:pt x="442" y="29"/>
                  <a:pt x="405" y="28"/>
                </a:cubicBezTo>
                <a:cubicBezTo>
                  <a:pt x="402" y="28"/>
                  <a:pt x="402" y="28"/>
                  <a:pt x="402" y="28"/>
                </a:cubicBezTo>
                <a:cubicBezTo>
                  <a:pt x="367" y="27"/>
                  <a:pt x="328" y="26"/>
                  <a:pt x="289" y="26"/>
                </a:cubicBezTo>
                <a:cubicBezTo>
                  <a:pt x="207" y="26"/>
                  <a:pt x="101" y="30"/>
                  <a:pt x="8" y="56"/>
                </a:cubicBezTo>
                <a:cubicBezTo>
                  <a:pt x="3" y="57"/>
                  <a:pt x="0" y="62"/>
                  <a:pt x="0" y="65"/>
                </a:cubicBezTo>
                <a:cubicBezTo>
                  <a:pt x="1" y="68"/>
                  <a:pt x="6" y="69"/>
                  <a:pt x="11" y="69"/>
                </a:cubicBezTo>
                <a:cubicBezTo>
                  <a:pt x="13" y="69"/>
                  <a:pt x="14" y="69"/>
                  <a:pt x="16" y="69"/>
                </a:cubicBezTo>
                <a:cubicBezTo>
                  <a:pt x="53" y="66"/>
                  <a:pt x="88" y="64"/>
                  <a:pt x="122" y="64"/>
                </a:cubicBezTo>
                <a:cubicBezTo>
                  <a:pt x="244" y="64"/>
                  <a:pt x="327" y="85"/>
                  <a:pt x="407" y="105"/>
                </a:cubicBezTo>
                <a:cubicBezTo>
                  <a:pt x="483" y="125"/>
                  <a:pt x="554" y="143"/>
                  <a:pt x="653" y="143"/>
                </a:cubicBezTo>
                <a:cubicBezTo>
                  <a:pt x="759" y="143"/>
                  <a:pt x="843" y="120"/>
                  <a:pt x="878" y="82"/>
                </a:cubicBezTo>
                <a:cubicBezTo>
                  <a:pt x="889" y="70"/>
                  <a:pt x="894" y="56"/>
                  <a:pt x="893" y="41"/>
                </a:cubicBezTo>
                <a:cubicBezTo>
                  <a:pt x="890" y="13"/>
                  <a:pt x="881" y="0"/>
                  <a:pt x="835" y="0"/>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2" name="Freeform 15">
            <a:extLst>
              <a:ext uri="{FF2B5EF4-FFF2-40B4-BE49-F238E27FC236}">
                <a16:creationId xmlns:a16="http://schemas.microsoft.com/office/drawing/2014/main" id="{1E0441EA-F5E5-4140-99BC-D43934EE51BA}"/>
              </a:ext>
            </a:extLst>
          </p:cNvPr>
          <p:cNvSpPr>
            <a:spLocks/>
          </p:cNvSpPr>
          <p:nvPr userDrawn="1"/>
        </p:nvSpPr>
        <p:spPr bwMode="auto">
          <a:xfrm>
            <a:off x="4376376" y="2015559"/>
            <a:ext cx="121266" cy="154490"/>
          </a:xfrm>
          <a:custGeom>
            <a:avLst/>
            <a:gdLst>
              <a:gd name="T0" fmla="*/ 347 w 347"/>
              <a:gd name="T1" fmla="*/ 173 h 442"/>
              <a:gd name="T2" fmla="*/ 210 w 347"/>
              <a:gd name="T3" fmla="*/ 68 h 442"/>
              <a:gd name="T4" fmla="*/ 120 w 347"/>
              <a:gd name="T5" fmla="*/ 7 h 442"/>
              <a:gd name="T6" fmla="*/ 120 w 347"/>
              <a:gd name="T7" fmla="*/ 7 h 442"/>
              <a:gd name="T8" fmla="*/ 120 w 347"/>
              <a:gd name="T9" fmla="*/ 7 h 442"/>
              <a:gd name="T10" fmla="*/ 105 w 347"/>
              <a:gd name="T11" fmla="*/ 0 h 442"/>
              <a:gd name="T12" fmla="*/ 105 w 347"/>
              <a:gd name="T13" fmla="*/ 0 h 442"/>
              <a:gd name="T14" fmla="*/ 104 w 347"/>
              <a:gd name="T15" fmla="*/ 0 h 442"/>
              <a:gd name="T16" fmla="*/ 98 w 347"/>
              <a:gd name="T17" fmla="*/ 0 h 442"/>
              <a:gd name="T18" fmla="*/ 65 w 347"/>
              <a:gd name="T19" fmla="*/ 27 h 442"/>
              <a:gd name="T20" fmla="*/ 64 w 347"/>
              <a:gd name="T21" fmla="*/ 30 h 442"/>
              <a:gd name="T22" fmla="*/ 0 w 347"/>
              <a:gd name="T23" fmla="*/ 282 h 442"/>
              <a:gd name="T24" fmla="*/ 233 w 347"/>
              <a:gd name="T25" fmla="*/ 442 h 442"/>
              <a:gd name="T26" fmla="*/ 347 w 347"/>
              <a:gd name="T27" fmla="*/ 17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7" h="442">
                <a:moveTo>
                  <a:pt x="347" y="173"/>
                </a:moveTo>
                <a:cubicBezTo>
                  <a:pt x="301" y="135"/>
                  <a:pt x="255" y="100"/>
                  <a:pt x="210" y="68"/>
                </a:cubicBezTo>
                <a:cubicBezTo>
                  <a:pt x="156" y="29"/>
                  <a:pt x="121" y="7"/>
                  <a:pt x="120" y="7"/>
                </a:cubicBezTo>
                <a:cubicBezTo>
                  <a:pt x="120" y="7"/>
                  <a:pt x="120" y="7"/>
                  <a:pt x="120" y="7"/>
                </a:cubicBezTo>
                <a:cubicBezTo>
                  <a:pt x="120" y="7"/>
                  <a:pt x="120" y="7"/>
                  <a:pt x="120" y="7"/>
                </a:cubicBezTo>
                <a:cubicBezTo>
                  <a:pt x="115" y="3"/>
                  <a:pt x="110" y="1"/>
                  <a:pt x="105" y="0"/>
                </a:cubicBezTo>
                <a:cubicBezTo>
                  <a:pt x="105" y="0"/>
                  <a:pt x="105" y="0"/>
                  <a:pt x="105" y="0"/>
                </a:cubicBezTo>
                <a:cubicBezTo>
                  <a:pt x="104" y="0"/>
                  <a:pt x="104" y="0"/>
                  <a:pt x="104" y="0"/>
                </a:cubicBezTo>
                <a:cubicBezTo>
                  <a:pt x="102" y="0"/>
                  <a:pt x="100" y="0"/>
                  <a:pt x="98" y="0"/>
                </a:cubicBezTo>
                <a:cubicBezTo>
                  <a:pt x="83" y="0"/>
                  <a:pt x="72" y="9"/>
                  <a:pt x="65" y="27"/>
                </a:cubicBezTo>
                <a:cubicBezTo>
                  <a:pt x="65" y="28"/>
                  <a:pt x="64" y="28"/>
                  <a:pt x="64" y="30"/>
                </a:cubicBezTo>
                <a:cubicBezTo>
                  <a:pt x="53" y="64"/>
                  <a:pt x="25" y="157"/>
                  <a:pt x="0" y="282"/>
                </a:cubicBezTo>
                <a:cubicBezTo>
                  <a:pt x="87" y="334"/>
                  <a:pt x="164" y="387"/>
                  <a:pt x="233" y="442"/>
                </a:cubicBezTo>
                <a:cubicBezTo>
                  <a:pt x="265" y="355"/>
                  <a:pt x="303" y="265"/>
                  <a:pt x="347" y="173"/>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3" name="Freeform 16">
            <a:extLst>
              <a:ext uri="{FF2B5EF4-FFF2-40B4-BE49-F238E27FC236}">
                <a16:creationId xmlns:a16="http://schemas.microsoft.com/office/drawing/2014/main" id="{9C37A78A-E89F-594B-AB9D-6A316D64F392}"/>
              </a:ext>
            </a:extLst>
          </p:cNvPr>
          <p:cNvSpPr>
            <a:spLocks/>
          </p:cNvSpPr>
          <p:nvPr userDrawn="1"/>
        </p:nvSpPr>
        <p:spPr bwMode="auto">
          <a:xfrm>
            <a:off x="4045433" y="2346318"/>
            <a:ext cx="309348" cy="218353"/>
          </a:xfrm>
          <a:custGeom>
            <a:avLst/>
            <a:gdLst>
              <a:gd name="T0" fmla="*/ 653 w 886"/>
              <a:gd name="T1" fmla="*/ 376 h 625"/>
              <a:gd name="T2" fmla="*/ 519 w 886"/>
              <a:gd name="T3" fmla="*/ 0 h 625"/>
              <a:gd name="T4" fmla="*/ 45 w 886"/>
              <a:gd name="T5" fmla="*/ 252 h 625"/>
              <a:gd name="T6" fmla="*/ 23 w 886"/>
              <a:gd name="T7" fmla="*/ 267 h 625"/>
              <a:gd name="T8" fmla="*/ 0 w 886"/>
              <a:gd name="T9" fmla="*/ 315 h 625"/>
              <a:gd name="T10" fmla="*/ 10 w 886"/>
              <a:gd name="T11" fmla="*/ 348 h 625"/>
              <a:gd name="T12" fmla="*/ 11 w 886"/>
              <a:gd name="T13" fmla="*/ 350 h 625"/>
              <a:gd name="T14" fmla="*/ 15 w 886"/>
              <a:gd name="T15" fmla="*/ 355 h 625"/>
              <a:gd name="T16" fmla="*/ 18 w 886"/>
              <a:gd name="T17" fmla="*/ 358 h 625"/>
              <a:gd name="T18" fmla="*/ 50 w 886"/>
              <a:gd name="T19" fmla="*/ 388 h 625"/>
              <a:gd name="T20" fmla="*/ 210 w 886"/>
              <a:gd name="T21" fmla="*/ 485 h 625"/>
              <a:gd name="T22" fmla="*/ 886 w 886"/>
              <a:gd name="T23" fmla="*/ 625 h 625"/>
              <a:gd name="T24" fmla="*/ 653 w 886"/>
              <a:gd name="T25" fmla="*/ 376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6" h="625">
                <a:moveTo>
                  <a:pt x="653" y="376"/>
                </a:moveTo>
                <a:cubicBezTo>
                  <a:pt x="593" y="271"/>
                  <a:pt x="548" y="145"/>
                  <a:pt x="519" y="0"/>
                </a:cubicBezTo>
                <a:cubicBezTo>
                  <a:pt x="294" y="85"/>
                  <a:pt x="113" y="204"/>
                  <a:pt x="45" y="252"/>
                </a:cubicBezTo>
                <a:cubicBezTo>
                  <a:pt x="31" y="261"/>
                  <a:pt x="23" y="267"/>
                  <a:pt x="23" y="267"/>
                </a:cubicBezTo>
                <a:cubicBezTo>
                  <a:pt x="9" y="277"/>
                  <a:pt x="0" y="296"/>
                  <a:pt x="0" y="315"/>
                </a:cubicBezTo>
                <a:cubicBezTo>
                  <a:pt x="0" y="327"/>
                  <a:pt x="3" y="338"/>
                  <a:pt x="10" y="348"/>
                </a:cubicBezTo>
                <a:cubicBezTo>
                  <a:pt x="10" y="349"/>
                  <a:pt x="10" y="349"/>
                  <a:pt x="11" y="350"/>
                </a:cubicBezTo>
                <a:cubicBezTo>
                  <a:pt x="12" y="351"/>
                  <a:pt x="13" y="353"/>
                  <a:pt x="15" y="355"/>
                </a:cubicBezTo>
                <a:cubicBezTo>
                  <a:pt x="16" y="356"/>
                  <a:pt x="17" y="357"/>
                  <a:pt x="18" y="358"/>
                </a:cubicBezTo>
                <a:cubicBezTo>
                  <a:pt x="22" y="363"/>
                  <a:pt x="33" y="374"/>
                  <a:pt x="50" y="388"/>
                </a:cubicBezTo>
                <a:cubicBezTo>
                  <a:pt x="78" y="412"/>
                  <a:pt x="128" y="449"/>
                  <a:pt x="210" y="485"/>
                </a:cubicBezTo>
                <a:cubicBezTo>
                  <a:pt x="378" y="561"/>
                  <a:pt x="611" y="610"/>
                  <a:pt x="886" y="625"/>
                </a:cubicBezTo>
                <a:cubicBezTo>
                  <a:pt x="795" y="570"/>
                  <a:pt x="715" y="485"/>
                  <a:pt x="653" y="376"/>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4" name="Freeform 17">
            <a:extLst>
              <a:ext uri="{FF2B5EF4-FFF2-40B4-BE49-F238E27FC236}">
                <a16:creationId xmlns:a16="http://schemas.microsoft.com/office/drawing/2014/main" id="{413B4265-9321-F644-8A68-4AA5679F2ECD}"/>
              </a:ext>
            </a:extLst>
          </p:cNvPr>
          <p:cNvSpPr>
            <a:spLocks/>
          </p:cNvSpPr>
          <p:nvPr userDrawn="1"/>
        </p:nvSpPr>
        <p:spPr bwMode="auto">
          <a:xfrm>
            <a:off x="4234991" y="2581467"/>
            <a:ext cx="312486" cy="49835"/>
          </a:xfrm>
          <a:custGeom>
            <a:avLst/>
            <a:gdLst>
              <a:gd name="T0" fmla="*/ 887 w 895"/>
              <a:gd name="T1" fmla="*/ 56 h 143"/>
              <a:gd name="T2" fmla="*/ 606 w 895"/>
              <a:gd name="T3" fmla="*/ 26 h 143"/>
              <a:gd name="T4" fmla="*/ 606 w 895"/>
              <a:gd name="T5" fmla="*/ 26 h 143"/>
              <a:gd name="T6" fmla="*/ 493 w 895"/>
              <a:gd name="T7" fmla="*/ 28 h 143"/>
              <a:gd name="T8" fmla="*/ 490 w 895"/>
              <a:gd name="T9" fmla="*/ 28 h 143"/>
              <a:gd name="T10" fmla="*/ 386 w 895"/>
              <a:gd name="T11" fmla="*/ 30 h 143"/>
              <a:gd name="T12" fmla="*/ 257 w 895"/>
              <a:gd name="T13" fmla="*/ 23 h 143"/>
              <a:gd name="T14" fmla="*/ 220 w 895"/>
              <a:gd name="T15" fmla="*/ 18 h 143"/>
              <a:gd name="T16" fmla="*/ 60 w 895"/>
              <a:gd name="T17" fmla="*/ 0 h 143"/>
              <a:gd name="T18" fmla="*/ 2 w 895"/>
              <a:gd name="T19" fmla="*/ 41 h 143"/>
              <a:gd name="T20" fmla="*/ 17 w 895"/>
              <a:gd name="T21" fmla="*/ 82 h 143"/>
              <a:gd name="T22" fmla="*/ 241 w 895"/>
              <a:gd name="T23" fmla="*/ 143 h 143"/>
              <a:gd name="T24" fmla="*/ 488 w 895"/>
              <a:gd name="T25" fmla="*/ 105 h 143"/>
              <a:gd name="T26" fmla="*/ 773 w 895"/>
              <a:gd name="T27" fmla="*/ 64 h 143"/>
              <a:gd name="T28" fmla="*/ 879 w 895"/>
              <a:gd name="T29" fmla="*/ 69 h 143"/>
              <a:gd name="T30" fmla="*/ 883 w 895"/>
              <a:gd name="T31" fmla="*/ 69 h 143"/>
              <a:gd name="T32" fmla="*/ 895 w 895"/>
              <a:gd name="T33" fmla="*/ 65 h 143"/>
              <a:gd name="T34" fmla="*/ 887 w 895"/>
              <a:gd name="T35" fmla="*/ 5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95" h="143">
                <a:moveTo>
                  <a:pt x="887" y="56"/>
                </a:moveTo>
                <a:cubicBezTo>
                  <a:pt x="794" y="30"/>
                  <a:pt x="688" y="26"/>
                  <a:pt x="606" y="26"/>
                </a:cubicBezTo>
                <a:cubicBezTo>
                  <a:pt x="606" y="26"/>
                  <a:pt x="606" y="26"/>
                  <a:pt x="606" y="26"/>
                </a:cubicBezTo>
                <a:cubicBezTo>
                  <a:pt x="567" y="26"/>
                  <a:pt x="527" y="27"/>
                  <a:pt x="493" y="28"/>
                </a:cubicBezTo>
                <a:cubicBezTo>
                  <a:pt x="490" y="28"/>
                  <a:pt x="490" y="28"/>
                  <a:pt x="490" y="28"/>
                </a:cubicBezTo>
                <a:cubicBezTo>
                  <a:pt x="453" y="29"/>
                  <a:pt x="419" y="30"/>
                  <a:pt x="386" y="30"/>
                </a:cubicBezTo>
                <a:cubicBezTo>
                  <a:pt x="331" y="30"/>
                  <a:pt x="290" y="27"/>
                  <a:pt x="257" y="23"/>
                </a:cubicBezTo>
                <a:cubicBezTo>
                  <a:pt x="244" y="21"/>
                  <a:pt x="232" y="19"/>
                  <a:pt x="220" y="18"/>
                </a:cubicBezTo>
                <a:cubicBezTo>
                  <a:pt x="144" y="7"/>
                  <a:pt x="94" y="0"/>
                  <a:pt x="60" y="0"/>
                </a:cubicBezTo>
                <a:cubicBezTo>
                  <a:pt x="14" y="0"/>
                  <a:pt x="5" y="13"/>
                  <a:pt x="2" y="41"/>
                </a:cubicBezTo>
                <a:cubicBezTo>
                  <a:pt x="0" y="56"/>
                  <a:pt x="5" y="69"/>
                  <a:pt x="17" y="82"/>
                </a:cubicBezTo>
                <a:cubicBezTo>
                  <a:pt x="51" y="119"/>
                  <a:pt x="137" y="143"/>
                  <a:pt x="241" y="143"/>
                </a:cubicBezTo>
                <a:cubicBezTo>
                  <a:pt x="341" y="143"/>
                  <a:pt x="412" y="125"/>
                  <a:pt x="488" y="105"/>
                </a:cubicBezTo>
                <a:cubicBezTo>
                  <a:pt x="568" y="85"/>
                  <a:pt x="651" y="64"/>
                  <a:pt x="773" y="64"/>
                </a:cubicBezTo>
                <a:cubicBezTo>
                  <a:pt x="806" y="64"/>
                  <a:pt x="842" y="66"/>
                  <a:pt x="879" y="69"/>
                </a:cubicBezTo>
                <a:cubicBezTo>
                  <a:pt x="881" y="69"/>
                  <a:pt x="882" y="69"/>
                  <a:pt x="883" y="69"/>
                </a:cubicBezTo>
                <a:cubicBezTo>
                  <a:pt x="888" y="69"/>
                  <a:pt x="894" y="68"/>
                  <a:pt x="895" y="65"/>
                </a:cubicBezTo>
                <a:cubicBezTo>
                  <a:pt x="895" y="62"/>
                  <a:pt x="892" y="57"/>
                  <a:pt x="887" y="56"/>
                </a:cubicBezTo>
                <a:close/>
              </a:path>
            </a:pathLst>
          </a:custGeom>
          <a:solidFill>
            <a:srgbClr val="E21C40"/>
          </a:solidFill>
          <a:ln>
            <a:noFill/>
          </a:ln>
          <a:effectLst>
            <a:reflection endPos="0" dir="5400000" sy="-100000" algn="bl" rotWithShape="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Tree>
    <p:extLst>
      <p:ext uri="{BB962C8B-B14F-4D97-AF65-F5344CB8AC3E}">
        <p14:creationId xmlns:p14="http://schemas.microsoft.com/office/powerpoint/2010/main" val="101715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par>
                                <p:cTn id="8" presetID="42" presetClass="path" presetSubtype="0" decel="100000" fill="hold" grpId="1" nodeType="withEffect">
                                  <p:stCondLst>
                                    <p:cond delay="0"/>
                                  </p:stCondLst>
                                  <p:childTnLst>
                                    <p:animMotion origin="layout" path="M -2.29167E-6 -1.11111E-6 L 0.00651 0.02083 " pathEditMode="relative" rAng="0" ptsTypes="AA">
                                      <p:cBhvr>
                                        <p:cTn id="9" dur="750" spd="-100000" fill="hold"/>
                                        <p:tgtEl>
                                          <p:spTgt spid="124"/>
                                        </p:tgtEl>
                                        <p:attrNameLst>
                                          <p:attrName>ppt_x</p:attrName>
                                          <p:attrName>ppt_y</p:attrName>
                                        </p:attrNameLst>
                                      </p:cBhvr>
                                      <p:rCtr x="326" y="1042"/>
                                    </p:animMotion>
                                  </p:childTnLst>
                                </p:cTn>
                              </p:par>
                              <p:par>
                                <p:cTn id="10" presetID="10" presetClass="entr" presetSubtype="0" fill="hold" grpId="0" nodeType="withEffect">
                                  <p:stCondLst>
                                    <p:cond delay="0"/>
                                  </p:stCondLst>
                                  <p:childTnLst>
                                    <p:set>
                                      <p:cBhvr>
                                        <p:cTn id="11" dur="1" fill="hold">
                                          <p:stCondLst>
                                            <p:cond delay="0"/>
                                          </p:stCondLst>
                                        </p:cTn>
                                        <p:tgtEl>
                                          <p:spTgt spid="123"/>
                                        </p:tgtEl>
                                        <p:attrNameLst>
                                          <p:attrName>style.visibility</p:attrName>
                                        </p:attrNameLst>
                                      </p:cBhvr>
                                      <p:to>
                                        <p:strVal val="visible"/>
                                      </p:to>
                                    </p:set>
                                    <p:animEffect transition="in" filter="fade">
                                      <p:cBhvr>
                                        <p:cTn id="12" dur="1000"/>
                                        <p:tgtEl>
                                          <p:spTgt spid="123"/>
                                        </p:tgtEl>
                                      </p:cBhvr>
                                    </p:animEffect>
                                  </p:childTnLst>
                                </p:cTn>
                              </p:par>
                              <p:par>
                                <p:cTn id="13" presetID="42" presetClass="path" presetSubtype="0" decel="100000" fill="hold" grpId="1" nodeType="withEffect">
                                  <p:stCondLst>
                                    <p:cond delay="0"/>
                                  </p:stCondLst>
                                  <p:childTnLst>
                                    <p:animMotion origin="layout" path="M 3.54167E-6 -1.11111E-6 L -0.00482 0.02083 " pathEditMode="relative" rAng="0" ptsTypes="AA">
                                      <p:cBhvr>
                                        <p:cTn id="14" dur="750" spd="-100000" fill="hold"/>
                                        <p:tgtEl>
                                          <p:spTgt spid="123"/>
                                        </p:tgtEl>
                                        <p:attrNameLst>
                                          <p:attrName>ppt_x</p:attrName>
                                          <p:attrName>ppt_y</p:attrName>
                                        </p:attrNameLst>
                                      </p:cBhvr>
                                      <p:rCtr x="-247" y="1042"/>
                                    </p:animMotion>
                                  </p:childTnLst>
                                </p:cTn>
                              </p:par>
                              <p:par>
                                <p:cTn id="15" presetID="10" presetClass="entr" presetSubtype="0" fill="hold" grpId="0" nodeType="with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fade">
                                      <p:cBhvr>
                                        <p:cTn id="17" dur="1000"/>
                                        <p:tgtEl>
                                          <p:spTgt spid="127"/>
                                        </p:tgtEl>
                                      </p:cBhvr>
                                    </p:animEffect>
                                  </p:childTnLst>
                                </p:cTn>
                              </p:par>
                              <p:par>
                                <p:cTn id="18" presetID="42" presetClass="path" presetSubtype="0" decel="100000" fill="hold" grpId="1" nodeType="withEffect">
                                  <p:stCondLst>
                                    <p:cond delay="0"/>
                                  </p:stCondLst>
                                  <p:childTnLst>
                                    <p:animMotion origin="layout" path="M -4.16667E-6 -4.44444E-6 L -0.00299 0.01181 " pathEditMode="relative" rAng="0" ptsTypes="AA">
                                      <p:cBhvr>
                                        <p:cTn id="19" dur="750" spd="-100000" fill="hold"/>
                                        <p:tgtEl>
                                          <p:spTgt spid="127"/>
                                        </p:tgtEl>
                                        <p:attrNameLst>
                                          <p:attrName>ppt_x</p:attrName>
                                          <p:attrName>ppt_y</p:attrName>
                                        </p:attrNameLst>
                                      </p:cBhvr>
                                      <p:rCtr x="-156" y="579"/>
                                    </p:animMotion>
                                  </p:childTnLst>
                                </p:cTn>
                              </p:par>
                              <p:par>
                                <p:cTn id="20" presetID="10" presetClass="entr" presetSubtype="0" fill="hold" grpId="0" nodeType="with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childTnLst>
                                </p:cTn>
                              </p:par>
                              <p:par>
                                <p:cTn id="23" presetID="42" presetClass="path" presetSubtype="0" decel="100000" fill="hold" grpId="1" nodeType="withEffect">
                                  <p:stCondLst>
                                    <p:cond delay="0"/>
                                  </p:stCondLst>
                                  <p:childTnLst>
                                    <p:animMotion origin="layout" path="M -4.16667E-7 3.7037E-6 L -4.16667E-7 0.01458 " pathEditMode="relative" rAng="0" ptsTypes="AA">
                                      <p:cBhvr>
                                        <p:cTn id="24" dur="750" spd="-100000" fill="hold"/>
                                        <p:tgtEl>
                                          <p:spTgt spid="125"/>
                                        </p:tgtEl>
                                        <p:attrNameLst>
                                          <p:attrName>ppt_x</p:attrName>
                                          <p:attrName>ppt_y</p:attrName>
                                        </p:attrNameLst>
                                      </p:cBhvr>
                                      <p:rCtr x="0" y="718"/>
                                    </p:animMotion>
                                  </p:childTnLst>
                                </p:cTn>
                              </p:par>
                              <p:par>
                                <p:cTn id="25" presetID="10" presetClass="entr" presetSubtype="0" fill="hold" grpId="0" nodeType="withEffect">
                                  <p:stCondLst>
                                    <p:cond delay="0"/>
                                  </p:stCondLst>
                                  <p:childTnLst>
                                    <p:set>
                                      <p:cBhvr>
                                        <p:cTn id="26" dur="1" fill="hold">
                                          <p:stCondLst>
                                            <p:cond delay="0"/>
                                          </p:stCondLst>
                                        </p:cTn>
                                        <p:tgtEl>
                                          <p:spTgt spid="132"/>
                                        </p:tgtEl>
                                        <p:attrNameLst>
                                          <p:attrName>style.visibility</p:attrName>
                                        </p:attrNameLst>
                                      </p:cBhvr>
                                      <p:to>
                                        <p:strVal val="visible"/>
                                      </p:to>
                                    </p:set>
                                    <p:animEffect transition="in" filter="fade">
                                      <p:cBhvr>
                                        <p:cTn id="27" dur="1000"/>
                                        <p:tgtEl>
                                          <p:spTgt spid="132"/>
                                        </p:tgtEl>
                                      </p:cBhvr>
                                    </p:animEffect>
                                  </p:childTnLst>
                                </p:cTn>
                              </p:par>
                              <p:par>
                                <p:cTn id="28" presetID="42" presetClass="path" presetSubtype="0" decel="100000" fill="hold" grpId="1" nodeType="withEffect">
                                  <p:stCondLst>
                                    <p:cond delay="0"/>
                                  </p:stCondLst>
                                  <p:childTnLst>
                                    <p:animMotion origin="layout" path="M 3.54167E-6 -4.44444E-6 L 0.00273 0.0125 " pathEditMode="relative" rAng="0" ptsTypes="AA">
                                      <p:cBhvr>
                                        <p:cTn id="29" dur="750" spd="-100000" fill="hold"/>
                                        <p:tgtEl>
                                          <p:spTgt spid="132"/>
                                        </p:tgtEl>
                                        <p:attrNameLst>
                                          <p:attrName>ppt_x</p:attrName>
                                          <p:attrName>ppt_y</p:attrName>
                                        </p:attrNameLst>
                                      </p:cBhvr>
                                      <p:rCtr x="130" y="625"/>
                                    </p:animMotion>
                                  </p:childTnLst>
                                </p:cTn>
                              </p:par>
                              <p:par>
                                <p:cTn id="30" presetID="10" presetClass="entr" presetSubtype="0" fill="hold" grpId="0" nodeType="withEffect">
                                  <p:stCondLst>
                                    <p:cond delay="0"/>
                                  </p:stCondLst>
                                  <p:childTnLst>
                                    <p:set>
                                      <p:cBhvr>
                                        <p:cTn id="31" dur="1" fill="hold">
                                          <p:stCondLst>
                                            <p:cond delay="0"/>
                                          </p:stCondLst>
                                        </p:cTn>
                                        <p:tgtEl>
                                          <p:spTgt spid="128"/>
                                        </p:tgtEl>
                                        <p:attrNameLst>
                                          <p:attrName>style.visibility</p:attrName>
                                        </p:attrNameLst>
                                      </p:cBhvr>
                                      <p:to>
                                        <p:strVal val="visible"/>
                                      </p:to>
                                    </p:set>
                                    <p:animEffect transition="in" filter="fade">
                                      <p:cBhvr>
                                        <p:cTn id="32" dur="1000"/>
                                        <p:tgtEl>
                                          <p:spTgt spid="128"/>
                                        </p:tgtEl>
                                      </p:cBhvr>
                                    </p:animEffect>
                                  </p:childTnLst>
                                </p:cTn>
                              </p:par>
                              <p:par>
                                <p:cTn id="33" presetID="42" presetClass="path" presetSubtype="0" decel="100000" fill="hold" grpId="1" nodeType="withEffect">
                                  <p:stCondLst>
                                    <p:cond delay="0"/>
                                  </p:stCondLst>
                                  <p:childTnLst>
                                    <p:animMotion origin="layout" path="M 2.70833E-6 4.07407E-6 L 0.00703 0.00879 " pathEditMode="relative" rAng="0" ptsTypes="AA">
                                      <p:cBhvr>
                                        <p:cTn id="34" dur="750" spd="-100000" fill="hold"/>
                                        <p:tgtEl>
                                          <p:spTgt spid="128"/>
                                        </p:tgtEl>
                                        <p:attrNameLst>
                                          <p:attrName>ppt_x</p:attrName>
                                          <p:attrName>ppt_y</p:attrName>
                                        </p:attrNameLst>
                                      </p:cBhvr>
                                      <p:rCtr x="352" y="440"/>
                                    </p:animMotion>
                                  </p:childTnLst>
                                </p:cTn>
                              </p:par>
                              <p:par>
                                <p:cTn id="35" presetID="10" presetClass="entr" presetSubtype="0" fill="hold" grpId="0" nodeType="withEffect">
                                  <p:stCondLst>
                                    <p:cond delay="0"/>
                                  </p:stCondLst>
                                  <p:childTnLst>
                                    <p:set>
                                      <p:cBhvr>
                                        <p:cTn id="36" dur="1" fill="hold">
                                          <p:stCondLst>
                                            <p:cond delay="0"/>
                                          </p:stCondLst>
                                        </p:cTn>
                                        <p:tgtEl>
                                          <p:spTgt spid="129"/>
                                        </p:tgtEl>
                                        <p:attrNameLst>
                                          <p:attrName>style.visibility</p:attrName>
                                        </p:attrNameLst>
                                      </p:cBhvr>
                                      <p:to>
                                        <p:strVal val="visible"/>
                                      </p:to>
                                    </p:set>
                                    <p:animEffect transition="in" filter="fade">
                                      <p:cBhvr>
                                        <p:cTn id="37" dur="1000"/>
                                        <p:tgtEl>
                                          <p:spTgt spid="129"/>
                                        </p:tgtEl>
                                      </p:cBhvr>
                                    </p:animEffect>
                                  </p:childTnLst>
                                </p:cTn>
                              </p:par>
                              <p:par>
                                <p:cTn id="38" presetID="42" presetClass="path" presetSubtype="0" decel="100000" fill="hold" grpId="1" nodeType="withEffect">
                                  <p:stCondLst>
                                    <p:cond delay="0"/>
                                  </p:stCondLst>
                                  <p:childTnLst>
                                    <p:animMotion origin="layout" path="M -3.33333E-6 4.07407E-6 L -0.00742 0.00833 " pathEditMode="relative" rAng="0" ptsTypes="AA">
                                      <p:cBhvr>
                                        <p:cTn id="39" dur="750" spd="-100000" fill="hold"/>
                                        <p:tgtEl>
                                          <p:spTgt spid="129"/>
                                        </p:tgtEl>
                                        <p:attrNameLst>
                                          <p:attrName>ppt_x</p:attrName>
                                          <p:attrName>ppt_y</p:attrName>
                                        </p:attrNameLst>
                                      </p:cBhvr>
                                      <p:rCtr x="-378" y="417"/>
                                    </p:animMotion>
                                  </p:childTnLst>
                                </p:cTn>
                              </p:par>
                              <p:par>
                                <p:cTn id="40" presetID="10" presetClass="entr" presetSubtype="0" fill="hold" grpId="0" nodeType="withEffect">
                                  <p:stCondLst>
                                    <p:cond delay="0"/>
                                  </p:stCondLst>
                                  <p:childTnLst>
                                    <p:set>
                                      <p:cBhvr>
                                        <p:cTn id="41" dur="1" fill="hold">
                                          <p:stCondLst>
                                            <p:cond delay="0"/>
                                          </p:stCondLst>
                                        </p:cTn>
                                        <p:tgtEl>
                                          <p:spTgt spid="133"/>
                                        </p:tgtEl>
                                        <p:attrNameLst>
                                          <p:attrName>style.visibility</p:attrName>
                                        </p:attrNameLst>
                                      </p:cBhvr>
                                      <p:to>
                                        <p:strVal val="visible"/>
                                      </p:to>
                                    </p:set>
                                    <p:animEffect transition="in" filter="fade">
                                      <p:cBhvr>
                                        <p:cTn id="42" dur="500"/>
                                        <p:tgtEl>
                                          <p:spTgt spid="133"/>
                                        </p:tgtEl>
                                      </p:cBhvr>
                                    </p:animEffect>
                                  </p:childTnLst>
                                </p:cTn>
                              </p:par>
                              <p:par>
                                <p:cTn id="43" presetID="63" presetClass="path" presetSubtype="0" decel="100000" fill="hold" grpId="1" nodeType="withEffect">
                                  <p:stCondLst>
                                    <p:cond delay="0"/>
                                  </p:stCondLst>
                                  <p:childTnLst>
                                    <p:animMotion origin="layout" path="M 5E-6 -4.81481E-6 L 0.00873 -4.81481E-6 " pathEditMode="relative" rAng="0" ptsTypes="AA">
                                      <p:cBhvr>
                                        <p:cTn id="44" dur="750" spd="-100000" fill="hold"/>
                                        <p:tgtEl>
                                          <p:spTgt spid="133"/>
                                        </p:tgtEl>
                                        <p:attrNameLst>
                                          <p:attrName>ppt_x</p:attrName>
                                          <p:attrName>ppt_y</p:attrName>
                                        </p:attrNameLst>
                                      </p:cBhvr>
                                      <p:rCtr x="430" y="0"/>
                                    </p:animMotion>
                                  </p:childTnLst>
                                </p:cTn>
                              </p:par>
                              <p:par>
                                <p:cTn id="45" presetID="10" presetClass="entr" presetSubtype="0" fill="hold" grpId="0" nodeType="with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fade">
                                      <p:cBhvr>
                                        <p:cTn id="47" dur="500"/>
                                        <p:tgtEl>
                                          <p:spTgt spid="130"/>
                                        </p:tgtEl>
                                      </p:cBhvr>
                                    </p:animEffect>
                                  </p:childTnLst>
                                </p:cTn>
                              </p:par>
                              <p:par>
                                <p:cTn id="48" presetID="63" presetClass="path" presetSubtype="0" decel="100000" fill="hold" grpId="1" nodeType="withEffect">
                                  <p:stCondLst>
                                    <p:cond delay="0"/>
                                  </p:stCondLst>
                                  <p:childTnLst>
                                    <p:animMotion origin="layout" path="M -0.00873 -4.81481E-6 L 4.16667E-6 -4.81481E-6 " pathEditMode="relative" rAng="0" ptsTypes="AA">
                                      <p:cBhvr>
                                        <p:cTn id="49" dur="750" fill="hold"/>
                                        <p:tgtEl>
                                          <p:spTgt spid="130"/>
                                        </p:tgtEl>
                                        <p:attrNameLst>
                                          <p:attrName>ppt_x</p:attrName>
                                          <p:attrName>ppt_y</p:attrName>
                                        </p:attrNameLst>
                                      </p:cBhvr>
                                      <p:rCtr x="430" y="0"/>
                                    </p:animMotion>
                                  </p:childTnLst>
                                </p:cTn>
                              </p:par>
                              <p:par>
                                <p:cTn id="50" presetID="10" presetClass="entr" presetSubtype="0" fill="hold" grpId="0" nodeType="with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fade">
                                      <p:cBhvr>
                                        <p:cTn id="52" dur="500"/>
                                        <p:tgtEl>
                                          <p:spTgt spid="134"/>
                                        </p:tgtEl>
                                      </p:cBhvr>
                                    </p:animEffect>
                                  </p:childTnLst>
                                </p:cTn>
                              </p:par>
                              <p:par>
                                <p:cTn id="53" presetID="63" presetClass="path" presetSubtype="0" decel="100000" fill="hold" grpId="1" nodeType="withEffect">
                                  <p:stCondLst>
                                    <p:cond delay="0"/>
                                  </p:stCondLst>
                                  <p:childTnLst>
                                    <p:animMotion origin="layout" path="M 1.66667E-6 -2.96296E-6 L 0.01328 -2.96296E-6 " pathEditMode="relative" rAng="0" ptsTypes="AA">
                                      <p:cBhvr>
                                        <p:cTn id="54" dur="750" spd="-100000" fill="hold"/>
                                        <p:tgtEl>
                                          <p:spTgt spid="134"/>
                                        </p:tgtEl>
                                        <p:attrNameLst>
                                          <p:attrName>ppt_x</p:attrName>
                                          <p:attrName>ppt_y</p:attrName>
                                        </p:attrNameLst>
                                      </p:cBhvr>
                                      <p:rCtr x="664" y="0"/>
                                    </p:animMotion>
                                  </p:childTnLst>
                                </p:cTn>
                              </p:par>
                              <p:par>
                                <p:cTn id="55" presetID="10" presetClass="entr" presetSubtype="0" fill="hold" grpId="0" nodeType="withEffect">
                                  <p:stCondLst>
                                    <p:cond delay="0"/>
                                  </p:stCondLst>
                                  <p:childTnLst>
                                    <p:set>
                                      <p:cBhvr>
                                        <p:cTn id="56" dur="1" fill="hold">
                                          <p:stCondLst>
                                            <p:cond delay="0"/>
                                          </p:stCondLst>
                                        </p:cTn>
                                        <p:tgtEl>
                                          <p:spTgt spid="131"/>
                                        </p:tgtEl>
                                        <p:attrNameLst>
                                          <p:attrName>style.visibility</p:attrName>
                                        </p:attrNameLst>
                                      </p:cBhvr>
                                      <p:to>
                                        <p:strVal val="visible"/>
                                      </p:to>
                                    </p:set>
                                    <p:animEffect transition="in" filter="fade">
                                      <p:cBhvr>
                                        <p:cTn id="57" dur="500"/>
                                        <p:tgtEl>
                                          <p:spTgt spid="131"/>
                                        </p:tgtEl>
                                      </p:cBhvr>
                                    </p:animEffect>
                                  </p:childTnLst>
                                </p:cTn>
                              </p:par>
                              <p:par>
                                <p:cTn id="58" presetID="63" presetClass="path" presetSubtype="0" decel="100000" fill="hold" grpId="1" nodeType="withEffect">
                                  <p:stCondLst>
                                    <p:cond delay="0"/>
                                  </p:stCondLst>
                                  <p:childTnLst>
                                    <p:animMotion origin="layout" path="M -0.01146 -2.96296E-6 L -2.29167E-6 -2.96296E-6 " pathEditMode="relative" rAng="0" ptsTypes="AA">
                                      <p:cBhvr>
                                        <p:cTn id="59" dur="750" fill="hold"/>
                                        <p:tgtEl>
                                          <p:spTgt spid="131"/>
                                        </p:tgtEl>
                                        <p:attrNameLst>
                                          <p:attrName>ppt_x</p:attrName>
                                          <p:attrName>ppt_y</p:attrName>
                                        </p:attrNameLst>
                                      </p:cBhvr>
                                      <p:rCtr x="573" y="0"/>
                                    </p:animMotion>
                                  </p:childTnLst>
                                </p:cTn>
                              </p:par>
                              <p:par>
                                <p:cTn id="60" presetID="10" presetClass="entr" presetSubtype="0" fill="hold" grpId="0" nodeType="withEffect">
                                  <p:stCondLst>
                                    <p:cond delay="100"/>
                                  </p:stCondLst>
                                  <p:childTnLst>
                                    <p:set>
                                      <p:cBhvr>
                                        <p:cTn id="61" dur="1" fill="hold">
                                          <p:stCondLst>
                                            <p:cond delay="0"/>
                                          </p:stCondLst>
                                        </p:cTn>
                                        <p:tgtEl>
                                          <p:spTgt spid="122"/>
                                        </p:tgtEl>
                                        <p:attrNameLst>
                                          <p:attrName>style.visibility</p:attrName>
                                        </p:attrNameLst>
                                      </p:cBhvr>
                                      <p:to>
                                        <p:strVal val="visible"/>
                                      </p:to>
                                    </p:set>
                                    <p:animEffect transition="in" filter="fade">
                                      <p:cBhvr>
                                        <p:cTn id="62" dur="500"/>
                                        <p:tgtEl>
                                          <p:spTgt spid="122"/>
                                        </p:tgtEl>
                                      </p:cBhvr>
                                    </p:animEffect>
                                  </p:childTnLst>
                                </p:cTn>
                              </p:par>
                              <p:par>
                                <p:cTn id="63" presetID="42" presetClass="path" presetSubtype="0" decel="100000" fill="hold" grpId="1" nodeType="withEffect">
                                  <p:stCondLst>
                                    <p:cond delay="100"/>
                                  </p:stCondLst>
                                  <p:childTnLst>
                                    <p:animMotion origin="layout" path="M 1.25E-6 1.11111E-6 L 0.00599 0.01366 " pathEditMode="relative" rAng="0" ptsTypes="AA">
                                      <p:cBhvr>
                                        <p:cTn id="64" dur="750" spd="-100000" fill="hold"/>
                                        <p:tgtEl>
                                          <p:spTgt spid="122"/>
                                        </p:tgtEl>
                                        <p:attrNameLst>
                                          <p:attrName>ppt_x</p:attrName>
                                          <p:attrName>ppt_y</p:attrName>
                                        </p:attrNameLst>
                                      </p:cBhvr>
                                      <p:rCtr x="299" y="671"/>
                                    </p:animMotion>
                                  </p:childTnLst>
                                </p:cTn>
                              </p:par>
                              <p:par>
                                <p:cTn id="65" presetID="10" presetClass="entr" presetSubtype="0" fill="hold" grpId="0" nodeType="withEffect">
                                  <p:stCondLst>
                                    <p:cond delay="100"/>
                                  </p:stCondLst>
                                  <p:childTnLst>
                                    <p:set>
                                      <p:cBhvr>
                                        <p:cTn id="66" dur="1" fill="hold">
                                          <p:stCondLst>
                                            <p:cond delay="0"/>
                                          </p:stCondLst>
                                        </p:cTn>
                                        <p:tgtEl>
                                          <p:spTgt spid="126"/>
                                        </p:tgtEl>
                                        <p:attrNameLst>
                                          <p:attrName>style.visibility</p:attrName>
                                        </p:attrNameLst>
                                      </p:cBhvr>
                                      <p:to>
                                        <p:strVal val="visible"/>
                                      </p:to>
                                    </p:set>
                                    <p:animEffect transition="in" filter="fade">
                                      <p:cBhvr>
                                        <p:cTn id="67" dur="500"/>
                                        <p:tgtEl>
                                          <p:spTgt spid="126"/>
                                        </p:tgtEl>
                                      </p:cBhvr>
                                    </p:animEffect>
                                  </p:childTnLst>
                                </p:cTn>
                              </p:par>
                              <p:par>
                                <p:cTn id="68" presetID="42" presetClass="path" presetSubtype="0" decel="100000" fill="hold" grpId="1" nodeType="withEffect">
                                  <p:stCondLst>
                                    <p:cond delay="100"/>
                                  </p:stCondLst>
                                  <p:childTnLst>
                                    <p:animMotion origin="layout" path="M -1.875E-6 1.11111E-6 L -0.00456 0.01273 " pathEditMode="relative" rAng="0" ptsTypes="AA">
                                      <p:cBhvr>
                                        <p:cTn id="69" dur="750" spd="-100000" fill="hold"/>
                                        <p:tgtEl>
                                          <p:spTgt spid="126"/>
                                        </p:tgtEl>
                                        <p:attrNameLst>
                                          <p:attrName>ppt_x</p:attrName>
                                          <p:attrName>ppt_y</p:attrName>
                                        </p:attrNameLst>
                                      </p:cBhvr>
                                      <p:rCtr x="-234" y="625"/>
                                    </p:animMotion>
                                  </p:childTnLst>
                                </p:cTn>
                              </p:par>
                              <p:par>
                                <p:cTn id="70" presetID="10" presetClass="entr" presetSubtype="0" fill="hold" nodeType="withEffect">
                                  <p:stCondLst>
                                    <p:cond delay="500"/>
                                  </p:stCondLst>
                                  <p:childTnLst>
                                    <p:set>
                                      <p:cBhvr>
                                        <p:cTn id="71" dur="1" fill="hold">
                                          <p:stCondLst>
                                            <p:cond delay="0"/>
                                          </p:stCondLst>
                                        </p:cTn>
                                        <p:tgtEl>
                                          <p:spTgt spid="119"/>
                                        </p:tgtEl>
                                        <p:attrNameLst>
                                          <p:attrName>style.visibility</p:attrName>
                                        </p:attrNameLst>
                                      </p:cBhvr>
                                      <p:to>
                                        <p:strVal val="visible"/>
                                      </p:to>
                                    </p:set>
                                    <p:animEffect transition="in" filter="fade">
                                      <p:cBhvr>
                                        <p:cTn id="72" dur="1000"/>
                                        <p:tgtEl>
                                          <p:spTgt spid="119"/>
                                        </p:tgtEl>
                                      </p:cBhvr>
                                    </p:animEffect>
                                  </p:childTnLst>
                                </p:cTn>
                              </p:par>
                            </p:childTnLst>
                          </p:cTn>
                        </p:par>
                        <p:par>
                          <p:cTn id="73" fill="hold">
                            <p:stCondLst>
                              <p:cond delay="1500"/>
                            </p:stCondLst>
                            <p:childTnLst>
                              <p:par>
                                <p:cTn id="74" presetID="1" presetClass="entr" presetSubtype="0" fill="hold" nodeType="afterEffect">
                                  <p:stCondLst>
                                    <p:cond delay="0"/>
                                  </p:stCondLst>
                                  <p:childTnLst>
                                    <p:set>
                                      <p:cBhvr>
                                        <p:cTn id="75"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6" y="1390491"/>
            <a:ext cx="38840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1" name="Content Placeholder 3">
            <a:extLst>
              <a:ext uri="{FF2B5EF4-FFF2-40B4-BE49-F238E27FC236}">
                <a16:creationId xmlns:a16="http://schemas.microsoft.com/office/drawing/2014/main" id="{28F114D6-71D0-44B0-955F-D96A2B62F97C}"/>
              </a:ext>
            </a:extLst>
          </p:cNvPr>
          <p:cNvSpPr>
            <a:spLocks noGrp="1"/>
          </p:cNvSpPr>
          <p:nvPr>
            <p:ph sz="quarter" idx="13"/>
          </p:nvPr>
        </p:nvSpPr>
        <p:spPr>
          <a:xfrm>
            <a:off x="4815000" y="1390491"/>
            <a:ext cx="38840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979CA941-E218-49A3-B55B-69A27AF40D55}"/>
              </a:ext>
            </a:extLst>
          </p:cNvPr>
          <p:cNvSpPr>
            <a:spLocks noGrp="1"/>
          </p:cNvSpPr>
          <p:nvPr>
            <p:ph type="sldNum" sz="quarter" idx="15"/>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282127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7"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5" name="Content Placeholder 3">
            <a:extLst>
              <a:ext uri="{FF2B5EF4-FFF2-40B4-BE49-F238E27FC236}">
                <a16:creationId xmlns:a16="http://schemas.microsoft.com/office/drawing/2014/main" id="{1CAF5EC5-44CA-4A84-BC08-7E3C2E741151}"/>
              </a:ext>
            </a:extLst>
          </p:cNvPr>
          <p:cNvSpPr>
            <a:spLocks noGrp="1"/>
          </p:cNvSpPr>
          <p:nvPr>
            <p:ph sz="quarter" idx="13"/>
          </p:nvPr>
        </p:nvSpPr>
        <p:spPr>
          <a:xfrm>
            <a:off x="3359430"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7" name="Content Placeholder 3">
            <a:extLst>
              <a:ext uri="{FF2B5EF4-FFF2-40B4-BE49-F238E27FC236}">
                <a16:creationId xmlns:a16="http://schemas.microsoft.com/office/drawing/2014/main" id="{DEF5505D-3F29-4D22-A954-FB8F17A0F675}"/>
              </a:ext>
            </a:extLst>
          </p:cNvPr>
          <p:cNvSpPr>
            <a:spLocks noGrp="1"/>
          </p:cNvSpPr>
          <p:nvPr>
            <p:ph sz="quarter" idx="14"/>
          </p:nvPr>
        </p:nvSpPr>
        <p:spPr>
          <a:xfrm>
            <a:off x="6280403"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C4DD25D4-AF48-4DA4-8C93-26FFA3C54511}"/>
              </a:ext>
            </a:extLst>
          </p:cNvPr>
          <p:cNvSpPr>
            <a:spLocks noGrp="1"/>
          </p:cNvSpPr>
          <p:nvPr>
            <p:ph type="sldNum" sz="quarter" idx="16"/>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3521092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39937D-A797-4A74-B576-60C1722C1D93}"/>
              </a:ext>
            </a:extLst>
          </p:cNvPr>
          <p:cNvSpPr>
            <a:spLocks noGrp="1"/>
          </p:cNvSpPr>
          <p:nvPr>
            <p:ph type="sldNum" sz="quarter" idx="12"/>
          </p:nvPr>
        </p:nvSpPr>
        <p:spPr/>
        <p:txBody>
          <a:bodyPr/>
          <a:lstStyle/>
          <a:p>
            <a:fld id="{6445CA75-65CF-428D-AAFD-249FBBE0F4CE}" type="slidenum">
              <a:rPr lang="en-GB" smtClean="0"/>
              <a:t>‹#›</a:t>
            </a:fld>
            <a:endParaRPr lang="en-GB"/>
          </a:p>
        </p:txBody>
      </p:sp>
    </p:spTree>
    <p:extLst>
      <p:ext uri="{BB962C8B-B14F-4D97-AF65-F5344CB8AC3E}">
        <p14:creationId xmlns:p14="http://schemas.microsoft.com/office/powerpoint/2010/main" val="40721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 1 column">
  <p:cSld name="Content - 1 column">
    <p:bg>
      <p:bgPr>
        <a:solidFill>
          <a:schemeClr val="lt1"/>
        </a:solidFill>
        <a:effectLst/>
      </p:bgPr>
    </p:bg>
    <p:spTree>
      <p:nvGrpSpPr>
        <p:cNvPr id="1" name="Shape 62"/>
        <p:cNvGrpSpPr/>
        <p:nvPr/>
      </p:nvGrpSpPr>
      <p:grpSpPr>
        <a:xfrm>
          <a:off x="0" y="0"/>
          <a:ext cx="0" cy="0"/>
          <a:chOff x="0" y="0"/>
          <a:chExt cx="0" cy="0"/>
        </a:xfrm>
      </p:grpSpPr>
      <p:pic>
        <p:nvPicPr>
          <p:cNvPr id="63" name="Google Shape;63;p15"/>
          <p:cNvPicPr preferRelativeResize="0"/>
          <p:nvPr/>
        </p:nvPicPr>
        <p:blipFill rotWithShape="1">
          <a:blip r:embed="rId2">
            <a:alphaModFix/>
          </a:blip>
          <a:srcRect/>
          <a:stretch/>
        </p:blipFill>
        <p:spPr>
          <a:xfrm>
            <a:off x="413148" y="4339897"/>
            <a:ext cx="585334" cy="632906"/>
          </a:xfrm>
          <a:prstGeom prst="rect">
            <a:avLst/>
          </a:prstGeom>
          <a:noFill/>
          <a:ln>
            <a:noFill/>
          </a:ln>
        </p:spPr>
      </p:pic>
      <p:sp>
        <p:nvSpPr>
          <p:cNvPr id="64" name="Google Shape;64;p15"/>
          <p:cNvSpPr txBox="1">
            <a:spLocks noGrp="1"/>
          </p:cNvSpPr>
          <p:nvPr>
            <p:ph type="body" idx="1"/>
          </p:nvPr>
        </p:nvSpPr>
        <p:spPr>
          <a:xfrm>
            <a:off x="423086" y="411956"/>
            <a:ext cx="8187600" cy="537900"/>
          </a:xfrm>
          <a:prstGeom prst="rect">
            <a:avLst/>
          </a:prstGeom>
          <a:noFill/>
          <a:ln>
            <a:noFill/>
          </a:ln>
        </p:spPr>
        <p:txBody>
          <a:bodyPr spcFirstLastPara="1" wrap="square" lIns="51425" tIns="25700" rIns="51425" bIns="25700" anchor="t" anchorCtr="0">
            <a:noAutofit/>
          </a:bodyPr>
          <a:lstStyle>
            <a:lvl1pPr marL="457189" lvl="0" indent="-228594" algn="l">
              <a:lnSpc>
                <a:spcPct val="90000"/>
              </a:lnSpc>
              <a:spcBef>
                <a:spcPts val="800"/>
              </a:spcBef>
              <a:spcAft>
                <a:spcPts val="0"/>
              </a:spcAft>
              <a:buClr>
                <a:schemeClr val="accent1"/>
              </a:buClr>
              <a:buSzPts val="2000"/>
              <a:buNone/>
              <a:defRPr sz="2700" b="1">
                <a:solidFill>
                  <a:schemeClr val="accent1"/>
                </a:solidFill>
              </a:defRPr>
            </a:lvl1pPr>
            <a:lvl2pPr marL="914378" lvl="1" indent="-228594" algn="l">
              <a:lnSpc>
                <a:spcPct val="90000"/>
              </a:lnSpc>
              <a:spcBef>
                <a:spcPts val="400"/>
              </a:spcBef>
              <a:spcAft>
                <a:spcPts val="0"/>
              </a:spcAft>
              <a:buClr>
                <a:schemeClr val="accent1"/>
              </a:buClr>
              <a:buSzPts val="2500"/>
              <a:buNone/>
              <a:defRPr sz="3300" b="1">
                <a:solidFill>
                  <a:schemeClr val="accent1"/>
                </a:solidFill>
              </a:defRPr>
            </a:lvl2pPr>
            <a:lvl3pPr marL="1371566" lvl="2" indent="-228594" algn="l">
              <a:lnSpc>
                <a:spcPct val="90000"/>
              </a:lnSpc>
              <a:spcBef>
                <a:spcPts val="400"/>
              </a:spcBef>
              <a:spcAft>
                <a:spcPts val="0"/>
              </a:spcAft>
              <a:buClr>
                <a:schemeClr val="accent1"/>
              </a:buClr>
              <a:buSzPts val="2300"/>
              <a:buNone/>
              <a:defRPr sz="3000" b="1">
                <a:solidFill>
                  <a:schemeClr val="accent1"/>
                </a:solidFill>
              </a:defRPr>
            </a:lvl3pPr>
            <a:lvl4pPr marL="1828754" lvl="3" indent="-228594" algn="l">
              <a:lnSpc>
                <a:spcPct val="90000"/>
              </a:lnSpc>
              <a:spcBef>
                <a:spcPts val="400"/>
              </a:spcBef>
              <a:spcAft>
                <a:spcPts val="0"/>
              </a:spcAft>
              <a:buClr>
                <a:schemeClr val="accent1"/>
              </a:buClr>
              <a:buSzPts val="2000"/>
              <a:buNone/>
              <a:defRPr sz="2700" b="1">
                <a:solidFill>
                  <a:schemeClr val="accent1"/>
                </a:solidFill>
              </a:defRPr>
            </a:lvl4pPr>
            <a:lvl5pPr marL="2285943" lvl="4" indent="-228594" algn="l">
              <a:lnSpc>
                <a:spcPct val="90000"/>
              </a:lnSpc>
              <a:spcBef>
                <a:spcPts val="400"/>
              </a:spcBef>
              <a:spcAft>
                <a:spcPts val="0"/>
              </a:spcAft>
              <a:buClr>
                <a:schemeClr val="accent1"/>
              </a:buClr>
              <a:buSzPts val="2000"/>
              <a:buNone/>
              <a:defRPr sz="2700" b="1">
                <a:solidFill>
                  <a:schemeClr val="accent1"/>
                </a:solidFill>
              </a:defRPr>
            </a:lvl5pPr>
            <a:lvl6pPr marL="2743132" lvl="5" indent="-298442" algn="l">
              <a:lnSpc>
                <a:spcPct val="90000"/>
              </a:lnSpc>
              <a:spcBef>
                <a:spcPts val="400"/>
              </a:spcBef>
              <a:spcAft>
                <a:spcPts val="0"/>
              </a:spcAft>
              <a:buClr>
                <a:schemeClr val="dk1"/>
              </a:buClr>
              <a:buSzPts val="1100"/>
              <a:buChar char="•"/>
              <a:defRPr/>
            </a:lvl6pPr>
            <a:lvl7pPr marL="3200320" lvl="6" indent="-298442" algn="l">
              <a:lnSpc>
                <a:spcPct val="90000"/>
              </a:lnSpc>
              <a:spcBef>
                <a:spcPts val="400"/>
              </a:spcBef>
              <a:spcAft>
                <a:spcPts val="0"/>
              </a:spcAft>
              <a:buClr>
                <a:schemeClr val="dk1"/>
              </a:buClr>
              <a:buSzPts val="1100"/>
              <a:buChar char="•"/>
              <a:defRPr/>
            </a:lvl7pPr>
            <a:lvl8pPr marL="3657509" lvl="7" indent="-298442" algn="l">
              <a:lnSpc>
                <a:spcPct val="90000"/>
              </a:lnSpc>
              <a:spcBef>
                <a:spcPts val="400"/>
              </a:spcBef>
              <a:spcAft>
                <a:spcPts val="0"/>
              </a:spcAft>
              <a:buClr>
                <a:schemeClr val="dk1"/>
              </a:buClr>
              <a:buSzPts val="1100"/>
              <a:buChar char="•"/>
              <a:defRPr/>
            </a:lvl8pPr>
            <a:lvl9pPr marL="4114697" lvl="8" indent="-298442" algn="l">
              <a:lnSpc>
                <a:spcPct val="90000"/>
              </a:lnSpc>
              <a:spcBef>
                <a:spcPts val="400"/>
              </a:spcBef>
              <a:spcAft>
                <a:spcPts val="0"/>
              </a:spcAft>
              <a:buClr>
                <a:schemeClr val="dk1"/>
              </a:buClr>
              <a:buSzPts val="1100"/>
              <a:buChar char="•"/>
              <a:defRPr/>
            </a:lvl9pPr>
          </a:lstStyle>
          <a:p>
            <a:endParaRPr/>
          </a:p>
        </p:txBody>
      </p:sp>
      <p:pic>
        <p:nvPicPr>
          <p:cNvPr id="65" name="Google Shape;65;p15"/>
          <p:cNvPicPr preferRelativeResize="0"/>
          <p:nvPr/>
        </p:nvPicPr>
        <p:blipFill rotWithShape="1">
          <a:blip r:embed="rId3">
            <a:alphaModFix/>
          </a:blip>
          <a:srcRect/>
          <a:stretch/>
        </p:blipFill>
        <p:spPr>
          <a:xfrm>
            <a:off x="7738699" y="4425553"/>
            <a:ext cx="986880" cy="609870"/>
          </a:xfrm>
          <a:prstGeom prst="rect">
            <a:avLst/>
          </a:prstGeom>
          <a:noFill/>
          <a:ln>
            <a:noFill/>
          </a:ln>
        </p:spPr>
      </p:pic>
      <p:pic>
        <p:nvPicPr>
          <p:cNvPr id="66" name="Google Shape;66;p15"/>
          <p:cNvPicPr preferRelativeResize="0"/>
          <p:nvPr/>
        </p:nvPicPr>
        <p:blipFill rotWithShape="1">
          <a:blip r:embed="rId4">
            <a:alphaModFix/>
          </a:blip>
          <a:srcRect/>
          <a:stretch/>
        </p:blipFill>
        <p:spPr>
          <a:xfrm>
            <a:off x="412193" y="4317067"/>
            <a:ext cx="596670" cy="631172"/>
          </a:xfrm>
          <a:prstGeom prst="rect">
            <a:avLst/>
          </a:prstGeom>
          <a:noFill/>
          <a:ln>
            <a:noFill/>
          </a:ln>
        </p:spPr>
      </p:pic>
    </p:spTree>
    <p:extLst>
      <p:ext uri="{BB962C8B-B14F-4D97-AF65-F5344CB8AC3E}">
        <p14:creationId xmlns:p14="http://schemas.microsoft.com/office/powerpoint/2010/main" val="339550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 Full Blee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accent1"/>
                </a:solidFill>
              </a:defRPr>
            </a:lvl1pPr>
          </a:lstStyle>
          <a:p>
            <a:r>
              <a:rPr lang="en-US"/>
              <a:t>Presentation title</a:t>
            </a:r>
            <a:br>
              <a:rPr lang="en-US"/>
            </a:br>
            <a:r>
              <a:rPr lang="en-US"/>
              <a:t>goes here</a:t>
            </a:r>
            <a:endParaRPr lang="en-GB"/>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accent2"/>
                </a:solidFill>
              </a:defRPr>
            </a:lvl1pPr>
            <a:lvl2pPr>
              <a:defRPr>
                <a:solidFill>
                  <a:schemeClr val="accent2"/>
                </a:solidFill>
              </a:defRPr>
            </a:lvl2pPr>
          </a:lstStyle>
          <a:p>
            <a:pPr lvl="0"/>
            <a:r>
              <a:rPr lang="en-US"/>
              <a:t>Subtitle goes here</a:t>
            </a:r>
          </a:p>
          <a:p>
            <a:pPr lvl="1"/>
            <a:r>
              <a:rPr lang="en-US"/>
              <a:t>Presenter Name</a:t>
            </a:r>
            <a:br>
              <a:rPr lang="en-US"/>
            </a:br>
            <a:endParaRPr lang="en-US"/>
          </a:p>
        </p:txBody>
      </p:sp>
      <p:sp>
        <p:nvSpPr>
          <p:cNvPr id="6" name="Picture Placeholder 5">
            <a:extLst>
              <a:ext uri="{FF2B5EF4-FFF2-40B4-BE49-F238E27FC236}">
                <a16:creationId xmlns:a16="http://schemas.microsoft.com/office/drawing/2014/main" id="{F2F4CDCB-E2CD-4FFF-BD24-9F21EAD6942C}"/>
              </a:ext>
            </a:extLst>
          </p:cNvPr>
          <p:cNvSpPr>
            <a:spLocks noGrp="1"/>
          </p:cNvSpPr>
          <p:nvPr>
            <p:ph type="pic" sz="quarter" idx="13" hasCustomPrompt="1"/>
          </p:nvPr>
        </p:nvSpPr>
        <p:spPr>
          <a:xfrm>
            <a:off x="0" y="0"/>
            <a:ext cx="9144000" cy="5143500"/>
          </a:xfrm>
          <a:solidFill>
            <a:schemeClr val="bg2">
              <a:alpha val="50000"/>
            </a:schemeClr>
          </a:solidFill>
        </p:spPr>
        <p:txBody>
          <a:bodyPr tIns="270000"/>
          <a:lstStyle>
            <a:lvl1pPr algn="ctr">
              <a:defRPr sz="1400" b="0">
                <a:solidFill>
                  <a:schemeClr val="tx2"/>
                </a:solidFill>
              </a:defRPr>
            </a:lvl1pPr>
          </a:lstStyle>
          <a:p>
            <a:r>
              <a:rPr lang="en-GB"/>
              <a:t>Click icon to insert an image and send this to back</a:t>
            </a:r>
          </a:p>
        </p:txBody>
      </p:sp>
      <p:sp>
        <p:nvSpPr>
          <p:cNvPr id="4" name="Text Placeholder 3">
            <a:extLst>
              <a:ext uri="{FF2B5EF4-FFF2-40B4-BE49-F238E27FC236}">
                <a16:creationId xmlns:a16="http://schemas.microsoft.com/office/drawing/2014/main" id="{F9AA874E-6B70-4A65-B741-156C5F3B8033}"/>
              </a:ext>
            </a:extLst>
          </p:cNvPr>
          <p:cNvSpPr>
            <a:spLocks noGrp="1"/>
          </p:cNvSpPr>
          <p:nvPr>
            <p:ph type="body" sz="quarter" idx="12"/>
          </p:nvPr>
        </p:nvSpPr>
        <p:spPr>
          <a:xfrm>
            <a:off x="5396400" y="1220400"/>
            <a:ext cx="3747600" cy="3923100"/>
          </a:xfrm>
          <a:blipFill dpi="0" rotWithShape="1">
            <a:blip r:embed="rId2"/>
            <a:srcRect/>
            <a:stretch>
              <a:fillRect/>
            </a:stretch>
          </a:blipFill>
        </p:spPr>
        <p:txBody>
          <a:bodyPr/>
          <a:lstStyle>
            <a:lvl1pPr>
              <a:defRPr>
                <a:noFill/>
              </a:defRPr>
            </a:lvl1pPr>
            <a:lvl2pPr>
              <a:defRPr>
                <a:noFill/>
              </a:defRPr>
            </a:lvl2pPr>
          </a:lstStyle>
          <a:p>
            <a:pPr lvl="0"/>
            <a:r>
              <a:rPr lang="en-AU"/>
              <a:t>Click to edit Master text styles</a:t>
            </a:r>
          </a:p>
          <a:p>
            <a:pPr lvl="1"/>
            <a:r>
              <a:rPr lang="en-AU"/>
              <a:t>Second level</a:t>
            </a:r>
          </a:p>
        </p:txBody>
      </p:sp>
      <p:pic>
        <p:nvPicPr>
          <p:cNvPr id="8" name="Picture 7">
            <a:extLst>
              <a:ext uri="{FF2B5EF4-FFF2-40B4-BE49-F238E27FC236}">
                <a16:creationId xmlns:a16="http://schemas.microsoft.com/office/drawing/2014/main" id="{D1BA6416-6FBF-1545-83D8-B1420D4DA78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2193" y="4348927"/>
            <a:ext cx="596670" cy="631172"/>
          </a:xfrm>
          <a:prstGeom prst="rect">
            <a:avLst/>
          </a:prstGeom>
        </p:spPr>
      </p:pic>
    </p:spTree>
    <p:extLst>
      <p:ext uri="{BB962C8B-B14F-4D97-AF65-F5344CB8AC3E}">
        <p14:creationId xmlns:p14="http://schemas.microsoft.com/office/powerpoint/2010/main" val="2325453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accel="25000" decel="75000" fill="hold" grpId="0" nodeType="withEffect">
                                  <p:stCondLst>
                                    <p:cond delay="0"/>
                                  </p:stCondLst>
                                  <p:childTnLst>
                                    <p:animScale>
                                      <p:cBhvr>
                                        <p:cTn id="6" dur="3000" fill="hold"/>
                                        <p:tgtEl>
                                          <p:spTgt spid="6"/>
                                        </p:tgtEl>
                                      </p:cBhvr>
                                      <p:by x="104000" y="104000"/>
                                    </p:animScale>
                                  </p:childTnLst>
                                </p:cTn>
                              </p:par>
                              <p:par>
                                <p:cTn id="7" presetID="10"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fade">
                                      <p:cBhvr>
                                        <p:cTn id="9" dur="750"/>
                                        <p:tgtEl>
                                          <p:spTgt spid="2"/>
                                        </p:tgtEl>
                                      </p:cBhvr>
                                    </p:animEffect>
                                  </p:childTnLst>
                                </p:cTn>
                              </p:par>
                              <p:par>
                                <p:cTn id="10" presetID="35" presetClass="path" presetSubtype="0" decel="100000" fill="hold" grpId="1" nodeType="withEffect">
                                  <p:stCondLst>
                                    <p:cond delay="0"/>
                                  </p:stCondLst>
                                  <p:childTnLst>
                                    <p:animMotion origin="layout" path="M -2.29167E-6 -4.07407E-6 L -0.03659 -4.07407E-6 " pathEditMode="relative" rAng="0" ptsTypes="AA">
                                      <p:cBhvr>
                                        <p:cTn id="11" dur="1000" spd="-100000" fill="hold"/>
                                        <p:tgtEl>
                                          <p:spTgt spid="2"/>
                                        </p:tgtEl>
                                        <p:attrNameLst>
                                          <p:attrName>ppt_x</p:attrName>
                                          <p:attrName>ppt_y</p:attrName>
                                        </p:attrNameLst>
                                      </p:cBhvr>
                                      <p:rCtr x="-1836" y="0"/>
                                    </p:animMotion>
                                  </p:childTnLst>
                                </p:cTn>
                              </p:par>
                              <p:par>
                                <p:cTn id="12" presetID="1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750"/>
                                        <p:tgtEl>
                                          <p:spTgt spid="4"/>
                                        </p:tgtEl>
                                      </p:cBhvr>
                                    </p:animEffect>
                                  </p:childTnLst>
                                </p:cTn>
                              </p:par>
                              <p:par>
                                <p:cTn id="15" presetID="35" presetClass="path" presetSubtype="0" decel="100000" fill="hold" grpId="1" nodeType="withEffect">
                                  <p:stCondLst>
                                    <p:cond delay="0"/>
                                  </p:stCondLst>
                                  <p:childTnLst>
                                    <p:animMotion origin="layout" path="M -2.08333E-6 1.48148E-6 L 0.02865 1.48148E-6 " pathEditMode="relative" rAng="0" ptsTypes="AA">
                                      <p:cBhvr>
                                        <p:cTn id="16" dur="1000" spd="-100000" fill="hold"/>
                                        <p:tgtEl>
                                          <p:spTgt spid="4"/>
                                        </p:tgtEl>
                                        <p:attrNameLst>
                                          <p:attrName>ppt_x</p:attrName>
                                          <p:attrName>ppt_y</p:attrName>
                                        </p:attrNameLst>
                                      </p:cBhvr>
                                      <p:rCtr x="1432" y="0"/>
                                    </p:animMotion>
                                  </p:childTnLst>
                                </p:cTn>
                              </p:par>
                              <p:par>
                                <p:cTn id="17" presetID="10" presetClass="entr" presetSubtype="0" fill="hold" grpId="0" nodeType="withEffect">
                                  <p:stCondLst>
                                    <p:cond delay="1000"/>
                                  </p:stCondLst>
                                  <p:childTnLst>
                                    <p:set>
                                      <p:cBhvr>
                                        <p:cTn id="18" dur="1" fill="hold">
                                          <p:stCondLst>
                                            <p:cond delay="0"/>
                                          </p:stCondLst>
                                        </p:cTn>
                                        <p:tgtEl>
                                          <p:spTgt spid="83"/>
                                        </p:tgtEl>
                                        <p:attrNameLst>
                                          <p:attrName>style.visibility</p:attrName>
                                        </p:attrNameLst>
                                      </p:cBhvr>
                                      <p:to>
                                        <p:strVal val="visible"/>
                                      </p:to>
                                    </p:set>
                                    <p:animEffect transition="in" filter="fade">
                                      <p:cBhvr>
                                        <p:cTn id="19"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83" grpId="0">
        <p:tmplLst>
          <p:tmpl>
            <p:tnLst>
              <p:par>
                <p:cTn presetID="10" presetClass="entr" presetSubtype="0" fill="hold" nodeType="withEffect">
                  <p:stCondLst>
                    <p:cond delay="100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P spid="6" grpId="0" animBg="1"/>
      <p:bldP spid="4" grpId="0" animBg="1">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Lst>
      </p:bldP>
      <p:bldP spid="4" grpId="1" animBg="1">
        <p:tmplLst>
          <p:tmpl>
            <p:tnLst>
              <p:par>
                <p:cTn presetID="35" presetClass="path" presetSubtype="0" decel="100000" fill="hold" nodeType="withEffect">
                  <p:stCondLst>
                    <p:cond delay="0"/>
                  </p:stCondLst>
                  <p:childTnLst>
                    <p:animMotion origin="layout" path="M -2.08333E-6 1.48148E-6 L 0.02865 1.48148E-6 " pathEditMode="relative" rAng="0" ptsTypes="AA">
                      <p:cBhvr>
                        <p:cTn dur="1000" spd="-100000" fill="hold"/>
                        <p:tgtEl>
                          <p:spTgt spid="4"/>
                        </p:tgtEl>
                        <p:attrNameLst>
                          <p:attrName>ppt_x</p:attrName>
                          <p:attrName>ppt_y</p:attrName>
                        </p:attrNameLst>
                      </p:cBhvr>
                      <p:rCtr x="1432" y="0"/>
                    </p:animMotion>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B1) Red">
    <p:bg>
      <p:bgPr>
        <a:solidFill>
          <a:schemeClr val="accent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04569BC-A902-428E-BB2D-80224904A57F}"/>
              </a:ext>
            </a:extLst>
          </p:cNvPr>
          <p:cNvSpPr>
            <a:spLocks/>
          </p:cNvSpPr>
          <p:nvPr userDrawn="1"/>
        </p:nvSpPr>
        <p:spPr bwMode="auto">
          <a:xfrm>
            <a:off x="2549738" y="1219198"/>
            <a:ext cx="3748071" cy="3924302"/>
          </a:xfrm>
          <a:custGeom>
            <a:avLst/>
            <a:gdLst>
              <a:gd name="connsiteX0" fmla="*/ 1715698 w 4997428"/>
              <a:gd name="connsiteY0" fmla="*/ 3352613 h 5232402"/>
              <a:gd name="connsiteX1" fmla="*/ 2156976 w 4997428"/>
              <a:gd name="connsiteY1" fmla="*/ 4593909 h 5232402"/>
              <a:gd name="connsiteX2" fmla="*/ 2675550 w 4997428"/>
              <a:gd name="connsiteY2" fmla="*/ 5232402 h 5232402"/>
              <a:gd name="connsiteX3" fmla="*/ 1556212 w 4997428"/>
              <a:gd name="connsiteY3" fmla="*/ 5232402 h 5232402"/>
              <a:gd name="connsiteX4" fmla="*/ 33267 w 4997428"/>
              <a:gd name="connsiteY4" fmla="*/ 4501998 h 5232402"/>
              <a:gd name="connsiteX5" fmla="*/ 32778 w 4997428"/>
              <a:gd name="connsiteY5" fmla="*/ 4501509 h 5232402"/>
              <a:gd name="connsiteX6" fmla="*/ 0 w 4997428"/>
              <a:gd name="connsiteY6" fmla="*/ 4392486 h 5232402"/>
              <a:gd name="connsiteX7" fmla="*/ 77786 w 4997428"/>
              <a:gd name="connsiteY7" fmla="*/ 4231641 h 5232402"/>
              <a:gd name="connsiteX8" fmla="*/ 150191 w 4997428"/>
              <a:gd name="connsiteY8" fmla="*/ 4183240 h 5232402"/>
              <a:gd name="connsiteX9" fmla="*/ 150680 w 4997428"/>
              <a:gd name="connsiteY9" fmla="*/ 4182752 h 5232402"/>
              <a:gd name="connsiteX10" fmla="*/ 151170 w 4997428"/>
              <a:gd name="connsiteY10" fmla="*/ 4182263 h 5232402"/>
              <a:gd name="connsiteX11" fmla="*/ 300382 w 4997428"/>
              <a:gd name="connsiteY11" fmla="*/ 4080573 h 5232402"/>
              <a:gd name="connsiteX12" fmla="*/ 353707 w 4997428"/>
              <a:gd name="connsiteY12" fmla="*/ 4045862 h 5232402"/>
              <a:gd name="connsiteX13" fmla="*/ 1076776 w 4997428"/>
              <a:gd name="connsiteY13" fmla="*/ 3635682 h 5232402"/>
              <a:gd name="connsiteX14" fmla="*/ 1715698 w 4997428"/>
              <a:gd name="connsiteY14" fmla="*/ 3352613 h 5232402"/>
              <a:gd name="connsiteX15" fmla="*/ 863321 w 4997428"/>
              <a:gd name="connsiteY15" fmla="*/ 2153521 h 5232402"/>
              <a:gd name="connsiteX16" fmla="*/ 947042 w 4997428"/>
              <a:gd name="connsiteY16" fmla="*/ 2154010 h 5232402"/>
              <a:gd name="connsiteX17" fmla="*/ 1593308 w 4997428"/>
              <a:gd name="connsiteY17" fmla="*/ 2189739 h 5232402"/>
              <a:gd name="connsiteX18" fmla="*/ 1677518 w 4997428"/>
              <a:gd name="connsiteY18" fmla="*/ 3136317 h 5232402"/>
              <a:gd name="connsiteX19" fmla="*/ 974949 w 4997428"/>
              <a:gd name="connsiteY19" fmla="*/ 3444665 h 5232402"/>
              <a:gd name="connsiteX20" fmla="*/ 428560 w 4997428"/>
              <a:gd name="connsiteY20" fmla="*/ 2363980 h 5232402"/>
              <a:gd name="connsiteX21" fmla="*/ 460384 w 4997428"/>
              <a:gd name="connsiteY21" fmla="*/ 2250430 h 5232402"/>
              <a:gd name="connsiteX22" fmla="*/ 616075 w 4997428"/>
              <a:gd name="connsiteY22" fmla="*/ 2157926 h 5232402"/>
              <a:gd name="connsiteX23" fmla="*/ 863321 w 4997428"/>
              <a:gd name="connsiteY23" fmla="*/ 2153521 h 5232402"/>
              <a:gd name="connsiteX24" fmla="*/ 3345492 w 4997428"/>
              <a:gd name="connsiteY24" fmla="*/ 1662983 h 5232402"/>
              <a:gd name="connsiteX25" fmla="*/ 3391977 w 4997428"/>
              <a:gd name="connsiteY25" fmla="*/ 1682541 h 5232402"/>
              <a:gd name="connsiteX26" fmla="*/ 3439930 w 4997428"/>
              <a:gd name="connsiteY26" fmla="*/ 1722147 h 5232402"/>
              <a:gd name="connsiteX27" fmla="*/ 3577428 w 4997428"/>
              <a:gd name="connsiteY27" fmla="*/ 1839987 h 5232402"/>
              <a:gd name="connsiteX28" fmla="*/ 4022218 w 4997428"/>
              <a:gd name="connsiteY28" fmla="*/ 2282497 h 5232402"/>
              <a:gd name="connsiteX29" fmla="*/ 4935285 w 4997428"/>
              <a:gd name="connsiteY29" fmla="*/ 3795833 h 5232402"/>
              <a:gd name="connsiteX30" fmla="*/ 4997428 w 4997428"/>
              <a:gd name="connsiteY30" fmla="*/ 4005598 h 5232402"/>
              <a:gd name="connsiteX31" fmla="*/ 4997428 w 4997428"/>
              <a:gd name="connsiteY31" fmla="*/ 5232402 h 5232402"/>
              <a:gd name="connsiteX32" fmla="*/ 3778538 w 4997428"/>
              <a:gd name="connsiteY32" fmla="*/ 5232402 h 5232402"/>
              <a:gd name="connsiteX33" fmla="*/ 3309772 w 4997428"/>
              <a:gd name="connsiteY33" fmla="*/ 4529764 h 5232402"/>
              <a:gd name="connsiteX34" fmla="*/ 3134596 w 4997428"/>
              <a:gd name="connsiteY34" fmla="*/ 3215925 h 5232402"/>
              <a:gd name="connsiteX35" fmla="*/ 3263287 w 4997428"/>
              <a:gd name="connsiteY35" fmla="*/ 1857590 h 5232402"/>
              <a:gd name="connsiteX36" fmla="*/ 3286774 w 4997428"/>
              <a:gd name="connsiteY36" fmla="*/ 1742195 h 5232402"/>
              <a:gd name="connsiteX37" fmla="*/ 3345492 w 4997428"/>
              <a:gd name="connsiteY37" fmla="*/ 1662983 h 5232402"/>
              <a:gd name="connsiteX38" fmla="*/ 1985716 w 4997428"/>
              <a:gd name="connsiteY38" fmla="*/ 829675 h 5232402"/>
              <a:gd name="connsiteX39" fmla="*/ 2042469 w 4997428"/>
              <a:gd name="connsiteY39" fmla="*/ 842388 h 5232402"/>
              <a:gd name="connsiteX40" fmla="*/ 2043448 w 4997428"/>
              <a:gd name="connsiteY40" fmla="*/ 842877 h 5232402"/>
              <a:gd name="connsiteX41" fmla="*/ 2043937 w 4997428"/>
              <a:gd name="connsiteY41" fmla="*/ 842877 h 5232402"/>
              <a:gd name="connsiteX42" fmla="*/ 2127599 w 4997428"/>
              <a:gd name="connsiteY42" fmla="*/ 878572 h 5232402"/>
              <a:gd name="connsiteX43" fmla="*/ 2337487 w 4997428"/>
              <a:gd name="connsiteY43" fmla="*/ 973433 h 5232402"/>
              <a:gd name="connsiteX44" fmla="*/ 2367820 w 4997428"/>
              <a:gd name="connsiteY44" fmla="*/ 987614 h 5232402"/>
              <a:gd name="connsiteX45" fmla="*/ 3151109 w 4997428"/>
              <a:gd name="connsiteY45" fmla="*/ 1421823 h 5232402"/>
              <a:gd name="connsiteX46" fmla="*/ 3235749 w 4997428"/>
              <a:gd name="connsiteY46" fmla="*/ 1474632 h 5232402"/>
              <a:gd name="connsiteX47" fmla="*/ 3077722 w 4997428"/>
              <a:gd name="connsiteY47" fmla="*/ 1695160 h 5232402"/>
              <a:gd name="connsiteX48" fmla="*/ 3075765 w 4997428"/>
              <a:gd name="connsiteY48" fmla="*/ 1705428 h 5232402"/>
              <a:gd name="connsiteX49" fmla="*/ 2920183 w 4997428"/>
              <a:gd name="connsiteY49" fmla="*/ 3215871 h 5232402"/>
              <a:gd name="connsiteX50" fmla="*/ 3104141 w 4997428"/>
              <a:gd name="connsiteY50" fmla="*/ 4592334 h 5232402"/>
              <a:gd name="connsiteX51" fmla="*/ 3470100 w 4997428"/>
              <a:gd name="connsiteY51" fmla="*/ 5232402 h 5232402"/>
              <a:gd name="connsiteX52" fmla="*/ 3038092 w 4997428"/>
              <a:gd name="connsiteY52" fmla="*/ 5232402 h 5232402"/>
              <a:gd name="connsiteX53" fmla="*/ 2341890 w 4997428"/>
              <a:gd name="connsiteY53" fmla="*/ 4487205 h 5232402"/>
              <a:gd name="connsiteX54" fmla="*/ 1804694 w 4997428"/>
              <a:gd name="connsiteY54" fmla="*/ 1983166 h 5232402"/>
              <a:gd name="connsiteX55" fmla="*/ 1838941 w 4997428"/>
              <a:gd name="connsiteY55" fmla="*/ 1229656 h 5232402"/>
              <a:gd name="connsiteX56" fmla="*/ 1870743 w 4997428"/>
              <a:gd name="connsiteY56" fmla="*/ 939205 h 5232402"/>
              <a:gd name="connsiteX57" fmla="*/ 1985716 w 4997428"/>
              <a:gd name="connsiteY57" fmla="*/ 829675 h 5232402"/>
              <a:gd name="connsiteX58" fmla="*/ 3454840 w 4997428"/>
              <a:gd name="connsiteY58" fmla="*/ 225284 h 5232402"/>
              <a:gd name="connsiteX59" fmla="*/ 3475877 w 4997428"/>
              <a:gd name="connsiteY59" fmla="*/ 226752 h 5232402"/>
              <a:gd name="connsiteX60" fmla="*/ 3476366 w 4997428"/>
              <a:gd name="connsiteY60" fmla="*/ 227241 h 5232402"/>
              <a:gd name="connsiteX61" fmla="*/ 3477345 w 4997428"/>
              <a:gd name="connsiteY61" fmla="*/ 227241 h 5232402"/>
              <a:gd name="connsiteX62" fmla="*/ 3527736 w 4997428"/>
              <a:gd name="connsiteY62" fmla="*/ 247791 h 5232402"/>
              <a:gd name="connsiteX63" fmla="*/ 3528226 w 4997428"/>
              <a:gd name="connsiteY63" fmla="*/ 248280 h 5232402"/>
              <a:gd name="connsiteX64" fmla="*/ 3529204 w 4997428"/>
              <a:gd name="connsiteY64" fmla="*/ 248769 h 5232402"/>
              <a:gd name="connsiteX65" fmla="*/ 3826172 w 4997428"/>
              <a:gd name="connsiteY65" fmla="*/ 449371 h 5232402"/>
              <a:gd name="connsiteX66" fmla="*/ 4276762 w 4997428"/>
              <a:gd name="connsiteY66" fmla="*/ 798712 h 5232402"/>
              <a:gd name="connsiteX67" fmla="*/ 3902494 w 4997428"/>
              <a:gd name="connsiteY67" fmla="*/ 1684785 h 5232402"/>
              <a:gd name="connsiteX68" fmla="*/ 3130963 w 4997428"/>
              <a:gd name="connsiteY68" fmla="*/ 1155881 h 5232402"/>
              <a:gd name="connsiteX69" fmla="*/ 3342314 w 4997428"/>
              <a:gd name="connsiteY69" fmla="*/ 323139 h 5232402"/>
              <a:gd name="connsiteX70" fmla="*/ 3345250 w 4997428"/>
              <a:gd name="connsiteY70" fmla="*/ 314332 h 5232402"/>
              <a:gd name="connsiteX71" fmla="*/ 3454840 w 4997428"/>
              <a:gd name="connsiteY71" fmla="*/ 225284 h 5232402"/>
              <a:gd name="connsiteX72" fmla="*/ 4997428 w 4997428"/>
              <a:gd name="connsiteY72" fmla="*/ 0 h 5232402"/>
              <a:gd name="connsiteX73" fmla="*/ 4996450 w 4997428"/>
              <a:gd name="connsiteY73" fmla="*/ 3311432 h 5232402"/>
              <a:gd name="connsiteX74" fmla="*/ 4030887 w 4997428"/>
              <a:gd name="connsiteY74" fmla="*/ 1977273 h 5232402"/>
              <a:gd name="connsiteX75" fmla="*/ 4879116 w 4997428"/>
              <a:gd name="connsiteY75" fmla="*/ 134003 h 5232402"/>
              <a:gd name="connsiteX76" fmla="*/ 4930450 w 4997428"/>
              <a:gd name="connsiteY76" fmla="*/ 52819 h 5232402"/>
              <a:gd name="connsiteX77" fmla="*/ 4997428 w 4997428"/>
              <a:gd name="connsiteY77" fmla="*/ 0 h 523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997428" h="5232402">
                <a:moveTo>
                  <a:pt x="1715698" y="3352613"/>
                </a:moveTo>
                <a:cubicBezTo>
                  <a:pt x="1810607" y="3830261"/>
                  <a:pt x="1959330" y="4247774"/>
                  <a:pt x="2156976" y="4593909"/>
                </a:cubicBezTo>
                <a:cubicBezTo>
                  <a:pt x="2304231" y="4852533"/>
                  <a:pt x="2477905" y="5065201"/>
                  <a:pt x="2675550" y="5232402"/>
                </a:cubicBezTo>
                <a:cubicBezTo>
                  <a:pt x="2675550" y="5232402"/>
                  <a:pt x="2675550" y="5232402"/>
                  <a:pt x="1556212" y="5232402"/>
                </a:cubicBezTo>
                <a:cubicBezTo>
                  <a:pt x="445191" y="4978667"/>
                  <a:pt x="81700" y="456359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cubicBezTo>
                  <a:pt x="4997428" y="4005598"/>
                  <a:pt x="4997428" y="4005598"/>
                  <a:pt x="4997428" y="5232402"/>
                </a:cubicBezTo>
                <a:cubicBezTo>
                  <a:pt x="4997428" y="5232402"/>
                  <a:pt x="4997428" y="5232402"/>
                  <a:pt x="3778538" y="5232402"/>
                </a:cubicBezTo>
                <a:cubicBezTo>
                  <a:pt x="3580364" y="5068600"/>
                  <a:pt x="3405189" y="4836343"/>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91228" y="4868116"/>
                  <a:pt x="3328218" y="5076419"/>
                  <a:pt x="3470100" y="5232402"/>
                </a:cubicBezTo>
                <a:cubicBezTo>
                  <a:pt x="3470100" y="5232402"/>
                  <a:pt x="3470100" y="5232402"/>
                  <a:pt x="3038092" y="5232402"/>
                </a:cubicBezTo>
                <a:cubicBezTo>
                  <a:pt x="2771451" y="5072997"/>
                  <a:pt x="2534165" y="4821663"/>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rgbClr val="B29C3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noAutofit/>
          </a:bodyPr>
          <a:lstStyle/>
          <a:p>
            <a:endParaRPr lang="en-GB"/>
          </a:p>
        </p:txBody>
      </p:sp>
      <p:sp>
        <p:nvSpPr>
          <p:cNvPr id="86" name="Rectangle 85">
            <a:extLst>
              <a:ext uri="{FF2B5EF4-FFF2-40B4-BE49-F238E27FC236}">
                <a16:creationId xmlns:a16="http://schemas.microsoft.com/office/drawing/2014/main" id="{59DA3977-9CB7-4D80-B87F-8D89276989D4}"/>
              </a:ext>
            </a:extLst>
          </p:cNvPr>
          <p:cNvSpPr/>
          <p:nvPr userDrawn="1"/>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bg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bg1">
              <a:alpha val="50000"/>
            </a:schemeClr>
          </a:solidFill>
        </p:spPr>
        <p:txBody>
          <a:bodyPr wrap="square">
            <a:noAutofit/>
          </a:bodyPr>
          <a:lstStyle>
            <a:lvl1pPr algn="ctr">
              <a:defRPr sz="1200" b="0">
                <a:solidFill>
                  <a:schemeClr val="bg1"/>
                </a:solidFill>
              </a:defRPr>
            </a:lvl1pPr>
          </a:lstStyle>
          <a:p>
            <a:r>
              <a:rPr lang="en-GB"/>
              <a:t>Click icon to insert an image and click reset in Home tab to fill the image in the shape</a:t>
            </a:r>
            <a:br>
              <a:rPr lang="en-GB"/>
            </a:br>
            <a:r>
              <a:rPr lang="en-GB"/>
              <a:t>If no image is inserted, this will stay as 50% transparent white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bg1"/>
                </a:solidFill>
              </a:defRPr>
            </a:lvl1pPr>
            <a:lvl2pPr>
              <a:defRPr>
                <a:solidFill>
                  <a:schemeClr val="bg1"/>
                </a:solidFill>
              </a:defRPr>
            </a:lvl2pPr>
          </a:lstStyle>
          <a:p>
            <a:pPr lvl="0"/>
            <a:r>
              <a:rPr lang="en-US"/>
              <a:t>Subtitle goes here</a:t>
            </a:r>
          </a:p>
          <a:p>
            <a:pPr lvl="1"/>
            <a:r>
              <a:rPr lang="en-US"/>
              <a:t>Presenter Name</a:t>
            </a:r>
            <a:br>
              <a:rPr lang="en-US"/>
            </a:br>
            <a:endParaRPr lang="en-US"/>
          </a:p>
        </p:txBody>
      </p:sp>
      <p:pic>
        <p:nvPicPr>
          <p:cNvPr id="4" name="Picture 3">
            <a:extLst>
              <a:ext uri="{FF2B5EF4-FFF2-40B4-BE49-F238E27FC236}">
                <a16:creationId xmlns:a16="http://schemas.microsoft.com/office/drawing/2014/main" id="{718B4D21-31D3-AC42-9509-48CEBD6649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421119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uiExpand="1">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2) Blue">
    <p:bg>
      <p:bgPr>
        <a:solidFill>
          <a:schemeClr val="accent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7B57D39A-F5EF-4E9F-8855-867812DCC7DF}"/>
              </a:ext>
            </a:extLst>
          </p:cNvPr>
          <p:cNvSpPr/>
          <p:nvPr userDrawn="1"/>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a:t> </a:t>
            </a:r>
          </a:p>
        </p:txBody>
      </p:sp>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bg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bg1">
              <a:alpha val="50000"/>
            </a:schemeClr>
          </a:solidFill>
        </p:spPr>
        <p:txBody>
          <a:bodyPr wrap="square">
            <a:noAutofit/>
          </a:bodyPr>
          <a:lstStyle>
            <a:lvl1pPr algn="ctr">
              <a:defRPr sz="1200" b="0">
                <a:solidFill>
                  <a:schemeClr val="bg1"/>
                </a:solidFill>
              </a:defRPr>
            </a:lvl1pPr>
          </a:lstStyle>
          <a:p>
            <a:r>
              <a:rPr lang="en-GB"/>
              <a:t>Click icon to insert an image and click reset in Home tab to fill the image in the shape</a:t>
            </a:r>
            <a:br>
              <a:rPr lang="en-GB"/>
            </a:br>
            <a:r>
              <a:rPr lang="en-GB"/>
              <a:t>If no image is inserted, this will stay as 50% transparent white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bg1"/>
                </a:solidFill>
              </a:defRPr>
            </a:lvl1pPr>
            <a:lvl2pPr>
              <a:defRPr>
                <a:solidFill>
                  <a:schemeClr val="bg1"/>
                </a:solidFill>
              </a:defRPr>
            </a:lvl2pPr>
          </a:lstStyle>
          <a:p>
            <a:pPr lvl="0"/>
            <a:r>
              <a:rPr lang="en-US"/>
              <a:t>Subtitle goes here</a:t>
            </a:r>
          </a:p>
          <a:p>
            <a:pPr lvl="1"/>
            <a:r>
              <a:rPr lang="en-US"/>
              <a:t>Presenter Name</a:t>
            </a:r>
            <a:br>
              <a:rPr lang="en-US"/>
            </a:br>
            <a:endParaRPr lang="en-US"/>
          </a:p>
        </p:txBody>
      </p:sp>
      <p:pic>
        <p:nvPicPr>
          <p:cNvPr id="48" name="Picture 47">
            <a:extLst>
              <a:ext uri="{FF2B5EF4-FFF2-40B4-BE49-F238E27FC236}">
                <a16:creationId xmlns:a16="http://schemas.microsoft.com/office/drawing/2014/main" id="{590ACE62-C053-8643-AE85-0512241F33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79988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B3)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accent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tx1">
              <a:alpha val="20000"/>
            </a:schemeClr>
          </a:solidFill>
        </p:spPr>
        <p:txBody>
          <a:bodyPr wrap="square">
            <a:noAutofit/>
          </a:bodyPr>
          <a:lstStyle>
            <a:lvl1pPr algn="ctr">
              <a:defRPr sz="1200" b="0">
                <a:solidFill>
                  <a:schemeClr val="tx2"/>
                </a:solidFill>
              </a:defRPr>
            </a:lvl1pPr>
          </a:lstStyle>
          <a:p>
            <a:r>
              <a:rPr lang="en-GB"/>
              <a:t>Click icon to insert an image and click reset in Home tab to fill the image in the shape</a:t>
            </a:r>
            <a:br>
              <a:rPr lang="en-GB"/>
            </a:br>
            <a:r>
              <a:rPr lang="en-GB"/>
              <a:t>If no image is inserted, this will stay as grey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5564"/>
          </a:xfrm>
        </p:spPr>
        <p:txBody>
          <a:bodyPr>
            <a:spAutoFit/>
          </a:bodyPr>
          <a:lstStyle>
            <a:lvl1pPr>
              <a:spcAft>
                <a:spcPts val="900"/>
              </a:spcAft>
              <a:defRPr b="0">
                <a:solidFill>
                  <a:schemeClr val="accent1"/>
                </a:solidFill>
              </a:defRPr>
            </a:lvl1pPr>
            <a:lvl2pPr>
              <a:defRPr>
                <a:solidFill>
                  <a:schemeClr val="accent1"/>
                </a:solidFill>
              </a:defRPr>
            </a:lvl2pPr>
          </a:lstStyle>
          <a:p>
            <a:pPr lvl="0"/>
            <a:r>
              <a:rPr lang="en-US"/>
              <a:t>Subtitle goes here</a:t>
            </a:r>
          </a:p>
          <a:p>
            <a:pPr lvl="1"/>
            <a:r>
              <a:rPr lang="en-US"/>
              <a:t>Presenter Name</a:t>
            </a:r>
            <a:br>
              <a:rPr lang="en-US"/>
            </a:br>
            <a:endParaRPr lang="en-US"/>
          </a:p>
        </p:txBody>
      </p:sp>
    </p:spTree>
    <p:extLst>
      <p:ext uri="{BB962C8B-B14F-4D97-AF65-F5344CB8AC3E}">
        <p14:creationId xmlns:p14="http://schemas.microsoft.com/office/powerpoint/2010/main" val="2369057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nda">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6F1C88AA-B917-4B86-B0CA-3F32CD509C84}"/>
              </a:ext>
            </a:extLst>
          </p:cNvPr>
          <p:cNvGrpSpPr/>
          <p:nvPr userDrawn="1"/>
        </p:nvGrpSpPr>
        <p:grpSpPr>
          <a:xfrm>
            <a:off x="1435720" y="257278"/>
            <a:ext cx="651711" cy="869748"/>
            <a:chOff x="9299574" y="-2258163"/>
            <a:chExt cx="2892425" cy="3860118"/>
          </a:xfrm>
        </p:grpSpPr>
        <p:sp>
          <p:nvSpPr>
            <p:cNvPr id="54" name="Oval 53">
              <a:extLst>
                <a:ext uri="{FF2B5EF4-FFF2-40B4-BE49-F238E27FC236}">
                  <a16:creationId xmlns:a16="http://schemas.microsoft.com/office/drawing/2014/main" id="{BBD8FBEF-1F46-409C-B97B-078AF8296523}"/>
                </a:ext>
              </a:extLst>
            </p:cNvPr>
            <p:cNvSpPr/>
            <p:nvPr/>
          </p:nvSpPr>
          <p:spPr>
            <a:xfrm>
              <a:off x="9299574" y="-2258163"/>
              <a:ext cx="2892425" cy="289242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GB"/>
            </a:p>
          </p:txBody>
        </p:sp>
        <p:sp>
          <p:nvSpPr>
            <p:cNvPr id="55" name="Freeform 6">
              <a:extLst>
                <a:ext uri="{FF2B5EF4-FFF2-40B4-BE49-F238E27FC236}">
                  <a16:creationId xmlns:a16="http://schemas.microsoft.com/office/drawing/2014/main" id="{13D45ADE-5AA0-4880-8AFA-695D1D7B3E9A}"/>
                </a:ext>
              </a:extLst>
            </p:cNvPr>
            <p:cNvSpPr>
              <a:spLocks/>
            </p:cNvSpPr>
            <p:nvPr/>
          </p:nvSpPr>
          <p:spPr bwMode="auto">
            <a:xfrm rot="17654240">
              <a:off x="10083723" y="-380457"/>
              <a:ext cx="1334192" cy="2630632"/>
            </a:xfrm>
            <a:custGeom>
              <a:avLst/>
              <a:gdLst>
                <a:gd name="T0" fmla="*/ 451 w 505"/>
                <a:gd name="T1" fmla="*/ 0 h 995"/>
                <a:gd name="T2" fmla="*/ 439 w 505"/>
                <a:gd name="T3" fmla="*/ 5 h 995"/>
                <a:gd name="T4" fmla="*/ 427 w 505"/>
                <a:gd name="T5" fmla="*/ 15 h 995"/>
                <a:gd name="T6" fmla="*/ 392 w 505"/>
                <a:gd name="T7" fmla="*/ 46 h 995"/>
                <a:gd name="T8" fmla="*/ 277 w 505"/>
                <a:gd name="T9" fmla="*/ 159 h 995"/>
                <a:gd name="T10" fmla="*/ 43 w 505"/>
                <a:gd name="T11" fmla="*/ 548 h 995"/>
                <a:gd name="T12" fmla="*/ 0 w 505"/>
                <a:gd name="T13" fmla="*/ 790 h 995"/>
                <a:gd name="T14" fmla="*/ 24 w 505"/>
                <a:gd name="T15" fmla="*/ 915 h 995"/>
                <a:gd name="T16" fmla="*/ 95 w 505"/>
                <a:gd name="T17" fmla="*/ 986 h 995"/>
                <a:gd name="T18" fmla="*/ 147 w 505"/>
                <a:gd name="T19" fmla="*/ 995 h 995"/>
                <a:gd name="T20" fmla="*/ 148 w 505"/>
                <a:gd name="T21" fmla="*/ 995 h 995"/>
                <a:gd name="T22" fmla="*/ 460 w 505"/>
                <a:gd name="T23" fmla="*/ 736 h 995"/>
                <a:gd name="T24" fmla="*/ 505 w 505"/>
                <a:gd name="T25" fmla="*/ 399 h 995"/>
                <a:gd name="T26" fmla="*/ 472 w 505"/>
                <a:gd name="T27" fmla="*/ 50 h 995"/>
                <a:gd name="T28" fmla="*/ 466 w 505"/>
                <a:gd name="T29" fmla="*/ 20 h 995"/>
                <a:gd name="T30" fmla="*/ 451 w 505"/>
                <a:gd name="T31" fmla="*/ 0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5" h="995">
                  <a:moveTo>
                    <a:pt x="451" y="0"/>
                  </a:moveTo>
                  <a:cubicBezTo>
                    <a:pt x="447" y="0"/>
                    <a:pt x="443" y="2"/>
                    <a:pt x="439" y="5"/>
                  </a:cubicBezTo>
                  <a:cubicBezTo>
                    <a:pt x="439" y="5"/>
                    <a:pt x="435" y="8"/>
                    <a:pt x="427" y="15"/>
                  </a:cubicBezTo>
                  <a:cubicBezTo>
                    <a:pt x="419" y="22"/>
                    <a:pt x="407" y="32"/>
                    <a:pt x="392" y="46"/>
                  </a:cubicBezTo>
                  <a:cubicBezTo>
                    <a:pt x="370" y="64"/>
                    <a:pt x="327" y="104"/>
                    <a:pt x="277" y="159"/>
                  </a:cubicBezTo>
                  <a:cubicBezTo>
                    <a:pt x="198" y="247"/>
                    <a:pt x="93" y="387"/>
                    <a:pt x="43" y="548"/>
                  </a:cubicBezTo>
                  <a:cubicBezTo>
                    <a:pt x="14" y="642"/>
                    <a:pt x="0" y="723"/>
                    <a:pt x="0" y="790"/>
                  </a:cubicBezTo>
                  <a:cubicBezTo>
                    <a:pt x="0" y="840"/>
                    <a:pt x="8" y="882"/>
                    <a:pt x="24" y="915"/>
                  </a:cubicBezTo>
                  <a:cubicBezTo>
                    <a:pt x="39" y="948"/>
                    <a:pt x="62" y="971"/>
                    <a:pt x="95" y="986"/>
                  </a:cubicBezTo>
                  <a:cubicBezTo>
                    <a:pt x="109" y="992"/>
                    <a:pt x="126" y="995"/>
                    <a:pt x="147" y="995"/>
                  </a:cubicBezTo>
                  <a:cubicBezTo>
                    <a:pt x="148" y="995"/>
                    <a:pt x="148" y="995"/>
                    <a:pt x="148" y="995"/>
                  </a:cubicBezTo>
                  <a:cubicBezTo>
                    <a:pt x="244" y="995"/>
                    <a:pt x="405" y="915"/>
                    <a:pt x="460" y="736"/>
                  </a:cubicBezTo>
                  <a:cubicBezTo>
                    <a:pt x="490" y="640"/>
                    <a:pt x="505" y="526"/>
                    <a:pt x="505" y="399"/>
                  </a:cubicBezTo>
                  <a:cubicBezTo>
                    <a:pt x="505" y="240"/>
                    <a:pt x="482" y="102"/>
                    <a:pt x="472" y="50"/>
                  </a:cubicBezTo>
                  <a:cubicBezTo>
                    <a:pt x="468" y="31"/>
                    <a:pt x="466" y="20"/>
                    <a:pt x="466" y="20"/>
                  </a:cubicBezTo>
                  <a:cubicBezTo>
                    <a:pt x="464" y="11"/>
                    <a:pt x="459" y="0"/>
                    <a:pt x="451" y="0"/>
                  </a:cubicBezTo>
                </a:path>
              </a:pathLst>
            </a:custGeom>
            <a:solidFill>
              <a:schemeClr val="bg1">
                <a:alpha val="2000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6">
              <a:extLst>
                <a:ext uri="{FF2B5EF4-FFF2-40B4-BE49-F238E27FC236}">
                  <a16:creationId xmlns:a16="http://schemas.microsoft.com/office/drawing/2014/main" id="{D53FFBAB-A7AC-49C7-A1DC-F4B7C4DF9CAB}"/>
                </a:ext>
              </a:extLst>
            </p:cNvPr>
            <p:cNvSpPr>
              <a:spLocks/>
            </p:cNvSpPr>
            <p:nvPr/>
          </p:nvSpPr>
          <p:spPr bwMode="auto">
            <a:xfrm rot="1067620">
              <a:off x="10815109" y="-1348313"/>
              <a:ext cx="1209678" cy="2385122"/>
            </a:xfrm>
            <a:custGeom>
              <a:avLst/>
              <a:gdLst>
                <a:gd name="T0" fmla="*/ 451 w 505"/>
                <a:gd name="T1" fmla="*/ 0 h 995"/>
                <a:gd name="T2" fmla="*/ 439 w 505"/>
                <a:gd name="T3" fmla="*/ 5 h 995"/>
                <a:gd name="T4" fmla="*/ 427 w 505"/>
                <a:gd name="T5" fmla="*/ 15 h 995"/>
                <a:gd name="T6" fmla="*/ 392 w 505"/>
                <a:gd name="T7" fmla="*/ 46 h 995"/>
                <a:gd name="T8" fmla="*/ 277 w 505"/>
                <a:gd name="T9" fmla="*/ 159 h 995"/>
                <a:gd name="T10" fmla="*/ 43 w 505"/>
                <a:gd name="T11" fmla="*/ 548 h 995"/>
                <a:gd name="T12" fmla="*/ 0 w 505"/>
                <a:gd name="T13" fmla="*/ 790 h 995"/>
                <a:gd name="T14" fmla="*/ 24 w 505"/>
                <a:gd name="T15" fmla="*/ 915 h 995"/>
                <a:gd name="T16" fmla="*/ 95 w 505"/>
                <a:gd name="T17" fmla="*/ 986 h 995"/>
                <a:gd name="T18" fmla="*/ 147 w 505"/>
                <a:gd name="T19" fmla="*/ 995 h 995"/>
                <a:gd name="T20" fmla="*/ 148 w 505"/>
                <a:gd name="T21" fmla="*/ 995 h 995"/>
                <a:gd name="T22" fmla="*/ 460 w 505"/>
                <a:gd name="T23" fmla="*/ 736 h 995"/>
                <a:gd name="T24" fmla="*/ 505 w 505"/>
                <a:gd name="T25" fmla="*/ 399 h 995"/>
                <a:gd name="T26" fmla="*/ 472 w 505"/>
                <a:gd name="T27" fmla="*/ 50 h 995"/>
                <a:gd name="T28" fmla="*/ 466 w 505"/>
                <a:gd name="T29" fmla="*/ 20 h 995"/>
                <a:gd name="T30" fmla="*/ 451 w 505"/>
                <a:gd name="T31" fmla="*/ 0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5" h="995">
                  <a:moveTo>
                    <a:pt x="451" y="0"/>
                  </a:moveTo>
                  <a:cubicBezTo>
                    <a:pt x="447" y="0"/>
                    <a:pt x="443" y="2"/>
                    <a:pt x="439" y="5"/>
                  </a:cubicBezTo>
                  <a:cubicBezTo>
                    <a:pt x="439" y="5"/>
                    <a:pt x="435" y="8"/>
                    <a:pt x="427" y="15"/>
                  </a:cubicBezTo>
                  <a:cubicBezTo>
                    <a:pt x="419" y="22"/>
                    <a:pt x="407" y="32"/>
                    <a:pt x="392" y="46"/>
                  </a:cubicBezTo>
                  <a:cubicBezTo>
                    <a:pt x="370" y="64"/>
                    <a:pt x="327" y="104"/>
                    <a:pt x="277" y="159"/>
                  </a:cubicBezTo>
                  <a:cubicBezTo>
                    <a:pt x="198" y="247"/>
                    <a:pt x="93" y="387"/>
                    <a:pt x="43" y="548"/>
                  </a:cubicBezTo>
                  <a:cubicBezTo>
                    <a:pt x="14" y="642"/>
                    <a:pt x="0" y="723"/>
                    <a:pt x="0" y="790"/>
                  </a:cubicBezTo>
                  <a:cubicBezTo>
                    <a:pt x="0" y="840"/>
                    <a:pt x="8" y="882"/>
                    <a:pt x="24" y="915"/>
                  </a:cubicBezTo>
                  <a:cubicBezTo>
                    <a:pt x="39" y="948"/>
                    <a:pt x="62" y="971"/>
                    <a:pt x="95" y="986"/>
                  </a:cubicBezTo>
                  <a:cubicBezTo>
                    <a:pt x="109" y="992"/>
                    <a:pt x="126" y="995"/>
                    <a:pt x="147" y="995"/>
                  </a:cubicBezTo>
                  <a:cubicBezTo>
                    <a:pt x="148" y="995"/>
                    <a:pt x="148" y="995"/>
                    <a:pt x="148" y="995"/>
                  </a:cubicBezTo>
                  <a:cubicBezTo>
                    <a:pt x="244" y="995"/>
                    <a:pt x="405" y="915"/>
                    <a:pt x="460" y="736"/>
                  </a:cubicBezTo>
                  <a:cubicBezTo>
                    <a:pt x="490" y="640"/>
                    <a:pt x="505" y="526"/>
                    <a:pt x="505" y="399"/>
                  </a:cubicBezTo>
                  <a:cubicBezTo>
                    <a:pt x="505" y="240"/>
                    <a:pt x="482" y="102"/>
                    <a:pt x="472" y="50"/>
                  </a:cubicBezTo>
                  <a:cubicBezTo>
                    <a:pt x="468" y="31"/>
                    <a:pt x="466" y="20"/>
                    <a:pt x="466" y="20"/>
                  </a:cubicBezTo>
                  <a:cubicBezTo>
                    <a:pt x="464" y="11"/>
                    <a:pt x="459" y="0"/>
                    <a:pt x="451" y="0"/>
                  </a:cubicBezTo>
                </a:path>
              </a:pathLst>
            </a:custGeom>
            <a:solidFill>
              <a:schemeClr val="bg1">
                <a:alpha val="20000"/>
              </a:schemeClr>
            </a:solid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57" name="Group 15">
            <a:extLst>
              <a:ext uri="{FF2B5EF4-FFF2-40B4-BE49-F238E27FC236}">
                <a16:creationId xmlns:a16="http://schemas.microsoft.com/office/drawing/2014/main" id="{2CC6FD60-1271-4F92-9CF7-D908B89A68A2}"/>
              </a:ext>
            </a:extLst>
          </p:cNvPr>
          <p:cNvGrpSpPr>
            <a:grpSpLocks noChangeAspect="1"/>
          </p:cNvGrpSpPr>
          <p:nvPr userDrawn="1"/>
        </p:nvGrpSpPr>
        <p:grpSpPr bwMode="auto">
          <a:xfrm>
            <a:off x="727834" y="339792"/>
            <a:ext cx="486683" cy="486683"/>
            <a:chOff x="3023" y="1344"/>
            <a:chExt cx="1634" cy="1634"/>
          </a:xfrm>
        </p:grpSpPr>
        <p:sp>
          <p:nvSpPr>
            <p:cNvPr id="58" name="Freeform 16">
              <a:extLst>
                <a:ext uri="{FF2B5EF4-FFF2-40B4-BE49-F238E27FC236}">
                  <a16:creationId xmlns:a16="http://schemas.microsoft.com/office/drawing/2014/main" id="{A8B9E6A7-3A11-459A-ADAC-A57558A81A9F}"/>
                </a:ext>
              </a:extLst>
            </p:cNvPr>
            <p:cNvSpPr>
              <a:spLocks/>
            </p:cNvSpPr>
            <p:nvPr/>
          </p:nvSpPr>
          <p:spPr bwMode="auto">
            <a:xfrm>
              <a:off x="3023" y="1344"/>
              <a:ext cx="1634" cy="1634"/>
            </a:xfrm>
            <a:custGeom>
              <a:avLst/>
              <a:gdLst>
                <a:gd name="T0" fmla="*/ 852 w 862"/>
                <a:gd name="T1" fmla="*/ 338 h 862"/>
                <a:gd name="T2" fmla="*/ 431 w 862"/>
                <a:gd name="T3" fmla="*/ 0 h 862"/>
                <a:gd name="T4" fmla="*/ 0 w 862"/>
                <a:gd name="T5" fmla="*/ 431 h 862"/>
                <a:gd name="T6" fmla="*/ 181 w 862"/>
                <a:gd name="T7" fmla="*/ 782 h 862"/>
                <a:gd name="T8" fmla="*/ 386 w 862"/>
                <a:gd name="T9" fmla="*/ 860 h 862"/>
                <a:gd name="T10" fmla="*/ 431 w 862"/>
                <a:gd name="T11" fmla="*/ 862 h 862"/>
                <a:gd name="T12" fmla="*/ 604 w 862"/>
                <a:gd name="T13" fmla="*/ 826 h 862"/>
                <a:gd name="T14" fmla="*/ 835 w 862"/>
                <a:gd name="T15" fmla="*/ 582 h 862"/>
                <a:gd name="T16" fmla="*/ 858 w 862"/>
                <a:gd name="T17" fmla="*/ 491 h 862"/>
                <a:gd name="T18" fmla="*/ 862 w 862"/>
                <a:gd name="T19" fmla="*/ 431 h 862"/>
                <a:gd name="T20" fmla="*/ 852 w 862"/>
                <a:gd name="T21" fmla="*/ 338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2" h="862">
                  <a:moveTo>
                    <a:pt x="852" y="338"/>
                  </a:moveTo>
                  <a:cubicBezTo>
                    <a:pt x="809" y="145"/>
                    <a:pt x="637" y="0"/>
                    <a:pt x="431" y="0"/>
                  </a:cubicBezTo>
                  <a:cubicBezTo>
                    <a:pt x="193" y="0"/>
                    <a:pt x="0" y="193"/>
                    <a:pt x="0" y="431"/>
                  </a:cubicBezTo>
                  <a:cubicBezTo>
                    <a:pt x="0" y="576"/>
                    <a:pt x="72" y="704"/>
                    <a:pt x="181" y="782"/>
                  </a:cubicBezTo>
                  <a:cubicBezTo>
                    <a:pt x="240" y="824"/>
                    <a:pt x="310" y="852"/>
                    <a:pt x="386" y="860"/>
                  </a:cubicBezTo>
                  <a:cubicBezTo>
                    <a:pt x="401" y="861"/>
                    <a:pt x="416" y="862"/>
                    <a:pt x="431" y="862"/>
                  </a:cubicBezTo>
                  <a:cubicBezTo>
                    <a:pt x="492" y="862"/>
                    <a:pt x="551" y="849"/>
                    <a:pt x="604" y="826"/>
                  </a:cubicBezTo>
                  <a:cubicBezTo>
                    <a:pt x="710" y="779"/>
                    <a:pt x="794" y="691"/>
                    <a:pt x="835" y="582"/>
                  </a:cubicBezTo>
                  <a:cubicBezTo>
                    <a:pt x="846" y="553"/>
                    <a:pt x="853" y="523"/>
                    <a:pt x="858" y="491"/>
                  </a:cubicBezTo>
                  <a:cubicBezTo>
                    <a:pt x="860" y="472"/>
                    <a:pt x="862" y="451"/>
                    <a:pt x="862" y="431"/>
                  </a:cubicBezTo>
                  <a:cubicBezTo>
                    <a:pt x="862" y="399"/>
                    <a:pt x="858" y="368"/>
                    <a:pt x="852" y="338"/>
                  </a:cubicBezTo>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7">
              <a:extLst>
                <a:ext uri="{FF2B5EF4-FFF2-40B4-BE49-F238E27FC236}">
                  <a16:creationId xmlns:a16="http://schemas.microsoft.com/office/drawing/2014/main" id="{6F9EE9F9-ECA8-4237-A006-609D9C52B8A7}"/>
                </a:ext>
              </a:extLst>
            </p:cNvPr>
            <p:cNvSpPr>
              <a:spLocks/>
            </p:cNvSpPr>
            <p:nvPr/>
          </p:nvSpPr>
          <p:spPr bwMode="auto">
            <a:xfrm>
              <a:off x="3286" y="2561"/>
              <a:ext cx="522" cy="413"/>
            </a:xfrm>
            <a:custGeom>
              <a:avLst/>
              <a:gdLst>
                <a:gd name="T0" fmla="*/ 13 w 275"/>
                <a:gd name="T1" fmla="*/ 0 h 218"/>
                <a:gd name="T2" fmla="*/ 1 w 275"/>
                <a:gd name="T3" fmla="*/ 5 h 218"/>
                <a:gd name="T4" fmla="*/ 1 w 275"/>
                <a:gd name="T5" fmla="*/ 15 h 218"/>
                <a:gd name="T6" fmla="*/ 4 w 275"/>
                <a:gd name="T7" fmla="*/ 27 h 218"/>
                <a:gd name="T8" fmla="*/ 15 w 275"/>
                <a:gd name="T9" fmla="*/ 62 h 218"/>
                <a:gd name="T10" fmla="*/ 42 w 275"/>
                <a:gd name="T11" fmla="*/ 140 h 218"/>
                <a:gd name="T12" fmla="*/ 247 w 275"/>
                <a:gd name="T13" fmla="*/ 218 h 218"/>
                <a:gd name="T14" fmla="*/ 247 w 275"/>
                <a:gd name="T15" fmla="*/ 217 h 218"/>
                <a:gd name="T16" fmla="*/ 246 w 275"/>
                <a:gd name="T17" fmla="*/ 197 h 218"/>
                <a:gd name="T18" fmla="*/ 246 w 275"/>
                <a:gd name="T19" fmla="*/ 197 h 218"/>
                <a:gd name="T20" fmla="*/ 258 w 275"/>
                <a:gd name="T21" fmla="*/ 127 h 218"/>
                <a:gd name="T22" fmla="*/ 275 w 275"/>
                <a:gd name="T23" fmla="*/ 83 h 218"/>
                <a:gd name="T24" fmla="*/ 44 w 275"/>
                <a:gd name="T25" fmla="*/ 6 h 218"/>
                <a:gd name="T26" fmla="*/ 20 w 275"/>
                <a:gd name="T27" fmla="*/ 1 h 218"/>
                <a:gd name="T28" fmla="*/ 13 w 275"/>
                <a:gd name="T29"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5" h="218">
                  <a:moveTo>
                    <a:pt x="13" y="0"/>
                  </a:moveTo>
                  <a:cubicBezTo>
                    <a:pt x="8" y="0"/>
                    <a:pt x="3" y="1"/>
                    <a:pt x="1" y="5"/>
                  </a:cubicBezTo>
                  <a:cubicBezTo>
                    <a:pt x="0" y="8"/>
                    <a:pt x="0" y="12"/>
                    <a:pt x="1" y="15"/>
                  </a:cubicBezTo>
                  <a:cubicBezTo>
                    <a:pt x="1" y="15"/>
                    <a:pt x="2" y="19"/>
                    <a:pt x="4" y="27"/>
                  </a:cubicBezTo>
                  <a:cubicBezTo>
                    <a:pt x="7" y="35"/>
                    <a:pt x="10" y="47"/>
                    <a:pt x="15" y="62"/>
                  </a:cubicBezTo>
                  <a:cubicBezTo>
                    <a:pt x="19" y="78"/>
                    <a:pt x="28" y="105"/>
                    <a:pt x="42" y="140"/>
                  </a:cubicBezTo>
                  <a:cubicBezTo>
                    <a:pt x="101" y="182"/>
                    <a:pt x="171" y="210"/>
                    <a:pt x="247" y="218"/>
                  </a:cubicBezTo>
                  <a:cubicBezTo>
                    <a:pt x="247" y="217"/>
                    <a:pt x="247" y="217"/>
                    <a:pt x="247" y="217"/>
                  </a:cubicBezTo>
                  <a:cubicBezTo>
                    <a:pt x="246" y="211"/>
                    <a:pt x="246" y="204"/>
                    <a:pt x="246" y="197"/>
                  </a:cubicBezTo>
                  <a:cubicBezTo>
                    <a:pt x="246" y="197"/>
                    <a:pt x="246" y="197"/>
                    <a:pt x="246" y="197"/>
                  </a:cubicBezTo>
                  <a:cubicBezTo>
                    <a:pt x="246" y="176"/>
                    <a:pt x="250" y="153"/>
                    <a:pt x="258" y="127"/>
                  </a:cubicBezTo>
                  <a:cubicBezTo>
                    <a:pt x="263" y="113"/>
                    <a:pt x="268" y="98"/>
                    <a:pt x="275" y="83"/>
                  </a:cubicBezTo>
                  <a:cubicBezTo>
                    <a:pt x="173" y="39"/>
                    <a:pt x="81" y="15"/>
                    <a:pt x="44" y="6"/>
                  </a:cubicBezTo>
                  <a:cubicBezTo>
                    <a:pt x="29" y="3"/>
                    <a:pt x="20" y="1"/>
                    <a:pt x="20" y="1"/>
                  </a:cubicBezTo>
                  <a:cubicBezTo>
                    <a:pt x="18" y="0"/>
                    <a:pt x="15" y="0"/>
                    <a:pt x="13" y="0"/>
                  </a:cubicBezTo>
                </a:path>
              </a:pathLst>
            </a:custGeom>
            <a:solidFill>
              <a:schemeClr val="bg1">
                <a:alpha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18">
              <a:extLst>
                <a:ext uri="{FF2B5EF4-FFF2-40B4-BE49-F238E27FC236}">
                  <a16:creationId xmlns:a16="http://schemas.microsoft.com/office/drawing/2014/main" id="{89E8591D-BD97-41BF-945D-D5916359F1B9}"/>
                </a:ext>
              </a:extLst>
            </p:cNvPr>
            <p:cNvSpPr>
              <a:spLocks/>
            </p:cNvSpPr>
            <p:nvPr/>
          </p:nvSpPr>
          <p:spPr bwMode="auto">
            <a:xfrm>
              <a:off x="3808" y="1985"/>
              <a:ext cx="849" cy="925"/>
            </a:xfrm>
            <a:custGeom>
              <a:avLst/>
              <a:gdLst>
                <a:gd name="T0" fmla="*/ 438 w 448"/>
                <a:gd name="T1" fmla="*/ 0 h 488"/>
                <a:gd name="T2" fmla="*/ 411 w 448"/>
                <a:gd name="T3" fmla="*/ 11 h 488"/>
                <a:gd name="T4" fmla="*/ 309 w 448"/>
                <a:gd name="T5" fmla="*/ 63 h 488"/>
                <a:gd name="T6" fmla="*/ 65 w 448"/>
                <a:gd name="T7" fmla="*/ 276 h 488"/>
                <a:gd name="T8" fmla="*/ 0 w 448"/>
                <a:gd name="T9" fmla="*/ 387 h 488"/>
                <a:gd name="T10" fmla="*/ 30 w 448"/>
                <a:gd name="T11" fmla="*/ 399 h 488"/>
                <a:gd name="T12" fmla="*/ 190 w 448"/>
                <a:gd name="T13" fmla="*/ 488 h 488"/>
                <a:gd name="T14" fmla="*/ 190 w 448"/>
                <a:gd name="T15" fmla="*/ 488 h 488"/>
                <a:gd name="T16" fmla="*/ 190 w 448"/>
                <a:gd name="T17" fmla="*/ 488 h 488"/>
                <a:gd name="T18" fmla="*/ 421 w 448"/>
                <a:gd name="T19" fmla="*/ 244 h 488"/>
                <a:gd name="T20" fmla="*/ 444 w 448"/>
                <a:gd name="T21" fmla="*/ 153 h 488"/>
                <a:gd name="T22" fmla="*/ 448 w 448"/>
                <a:gd name="T23" fmla="*/ 93 h 488"/>
                <a:gd name="T24" fmla="*/ 438 w 448"/>
                <a:gd name="T25" fmla="*/ 0 h 488"/>
                <a:gd name="T26" fmla="*/ 438 w 448"/>
                <a:gd name="T27"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8" h="488">
                  <a:moveTo>
                    <a:pt x="438" y="0"/>
                  </a:moveTo>
                  <a:cubicBezTo>
                    <a:pt x="431" y="2"/>
                    <a:pt x="422" y="6"/>
                    <a:pt x="411" y="11"/>
                  </a:cubicBezTo>
                  <a:cubicBezTo>
                    <a:pt x="392" y="19"/>
                    <a:pt x="355" y="37"/>
                    <a:pt x="309" y="63"/>
                  </a:cubicBezTo>
                  <a:cubicBezTo>
                    <a:pt x="236" y="106"/>
                    <a:pt x="134" y="178"/>
                    <a:pt x="65" y="276"/>
                  </a:cubicBezTo>
                  <a:cubicBezTo>
                    <a:pt x="37" y="316"/>
                    <a:pt x="16" y="353"/>
                    <a:pt x="0" y="387"/>
                  </a:cubicBezTo>
                  <a:cubicBezTo>
                    <a:pt x="10" y="391"/>
                    <a:pt x="20" y="395"/>
                    <a:pt x="30" y="399"/>
                  </a:cubicBezTo>
                  <a:cubicBezTo>
                    <a:pt x="90" y="426"/>
                    <a:pt x="143" y="456"/>
                    <a:pt x="190" y="488"/>
                  </a:cubicBezTo>
                  <a:cubicBezTo>
                    <a:pt x="190" y="488"/>
                    <a:pt x="190" y="488"/>
                    <a:pt x="190" y="488"/>
                  </a:cubicBezTo>
                  <a:cubicBezTo>
                    <a:pt x="190" y="488"/>
                    <a:pt x="190" y="488"/>
                    <a:pt x="190" y="488"/>
                  </a:cubicBezTo>
                  <a:cubicBezTo>
                    <a:pt x="296" y="441"/>
                    <a:pt x="380" y="353"/>
                    <a:pt x="421" y="244"/>
                  </a:cubicBezTo>
                  <a:cubicBezTo>
                    <a:pt x="430" y="212"/>
                    <a:pt x="438" y="181"/>
                    <a:pt x="444" y="153"/>
                  </a:cubicBezTo>
                  <a:cubicBezTo>
                    <a:pt x="446" y="134"/>
                    <a:pt x="448" y="113"/>
                    <a:pt x="448" y="93"/>
                  </a:cubicBezTo>
                  <a:cubicBezTo>
                    <a:pt x="448" y="61"/>
                    <a:pt x="444" y="30"/>
                    <a:pt x="438" y="0"/>
                  </a:cubicBezTo>
                  <a:cubicBezTo>
                    <a:pt x="438" y="0"/>
                    <a:pt x="438" y="0"/>
                    <a:pt x="438" y="0"/>
                  </a:cubicBezTo>
                </a:path>
              </a:pathLst>
            </a:custGeom>
            <a:solidFill>
              <a:schemeClr val="bg1">
                <a:alpha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19">
              <a:extLst>
                <a:ext uri="{FF2B5EF4-FFF2-40B4-BE49-F238E27FC236}">
                  <a16:creationId xmlns:a16="http://schemas.microsoft.com/office/drawing/2014/main" id="{1D991425-9A1B-4853-BAAD-6C0CA1565EB1}"/>
                </a:ext>
              </a:extLst>
            </p:cNvPr>
            <p:cNvSpPr>
              <a:spLocks/>
            </p:cNvSpPr>
            <p:nvPr/>
          </p:nvSpPr>
          <p:spPr bwMode="auto">
            <a:xfrm>
              <a:off x="3753" y="2718"/>
              <a:ext cx="415" cy="260"/>
            </a:xfrm>
            <a:custGeom>
              <a:avLst/>
              <a:gdLst>
                <a:gd name="T0" fmla="*/ 29 w 219"/>
                <a:gd name="T1" fmla="*/ 0 h 137"/>
                <a:gd name="T2" fmla="*/ 12 w 219"/>
                <a:gd name="T3" fmla="*/ 44 h 137"/>
                <a:gd name="T4" fmla="*/ 0 w 219"/>
                <a:gd name="T5" fmla="*/ 114 h 137"/>
                <a:gd name="T6" fmla="*/ 1 w 219"/>
                <a:gd name="T7" fmla="*/ 134 h 137"/>
                <a:gd name="T8" fmla="*/ 1 w 219"/>
                <a:gd name="T9" fmla="*/ 135 h 137"/>
                <a:gd name="T10" fmla="*/ 46 w 219"/>
                <a:gd name="T11" fmla="*/ 137 h 137"/>
                <a:gd name="T12" fmla="*/ 219 w 219"/>
                <a:gd name="T13" fmla="*/ 101 h 137"/>
                <a:gd name="T14" fmla="*/ 59 w 219"/>
                <a:gd name="T15" fmla="*/ 12 h 137"/>
                <a:gd name="T16" fmla="*/ 29 w 219"/>
                <a:gd name="T17"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37">
                  <a:moveTo>
                    <a:pt x="29" y="0"/>
                  </a:moveTo>
                  <a:cubicBezTo>
                    <a:pt x="22" y="15"/>
                    <a:pt x="17" y="30"/>
                    <a:pt x="12" y="44"/>
                  </a:cubicBezTo>
                  <a:cubicBezTo>
                    <a:pt x="4" y="70"/>
                    <a:pt x="0" y="93"/>
                    <a:pt x="0" y="114"/>
                  </a:cubicBezTo>
                  <a:cubicBezTo>
                    <a:pt x="0" y="121"/>
                    <a:pt x="0" y="128"/>
                    <a:pt x="1" y="134"/>
                  </a:cubicBezTo>
                  <a:cubicBezTo>
                    <a:pt x="1" y="135"/>
                    <a:pt x="1" y="135"/>
                    <a:pt x="1" y="135"/>
                  </a:cubicBezTo>
                  <a:cubicBezTo>
                    <a:pt x="16" y="136"/>
                    <a:pt x="31" y="137"/>
                    <a:pt x="46" y="137"/>
                  </a:cubicBezTo>
                  <a:cubicBezTo>
                    <a:pt x="107" y="137"/>
                    <a:pt x="166" y="124"/>
                    <a:pt x="219" y="101"/>
                  </a:cubicBezTo>
                  <a:cubicBezTo>
                    <a:pt x="172" y="69"/>
                    <a:pt x="119" y="39"/>
                    <a:pt x="59" y="12"/>
                  </a:cubicBezTo>
                  <a:cubicBezTo>
                    <a:pt x="49" y="8"/>
                    <a:pt x="39" y="4"/>
                    <a:pt x="29" y="0"/>
                  </a:cubicBezTo>
                </a:path>
              </a:pathLst>
            </a:custGeom>
            <a:solidFill>
              <a:schemeClr val="bg1">
                <a:alpha val="5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 name="Slide Number Placeholder 3">
            <a:extLst>
              <a:ext uri="{FF2B5EF4-FFF2-40B4-BE49-F238E27FC236}">
                <a16:creationId xmlns:a16="http://schemas.microsoft.com/office/drawing/2014/main" id="{AC39937D-A797-4A74-B576-60C1722C1D93}"/>
              </a:ext>
            </a:extLst>
          </p:cNvPr>
          <p:cNvSpPr>
            <a:spLocks noGrp="1"/>
          </p:cNvSpPr>
          <p:nvPr>
            <p:ph type="sldNum" sz="quarter" idx="12"/>
          </p:nvPr>
        </p:nvSpPr>
        <p:spPr/>
        <p:txBody>
          <a:bodyPr/>
          <a:lstStyle/>
          <a:p>
            <a:fld id="{6445CA75-65CF-428D-AAFD-249FBBE0F4CE}" type="slidenum">
              <a:rPr lang="en-GB" smtClean="0"/>
              <a:t>‹#›</a:t>
            </a:fld>
            <a:endParaRPr lang="en-GB"/>
          </a:p>
        </p:txBody>
      </p:sp>
      <p:sp>
        <p:nvSpPr>
          <p:cNvPr id="3" name="Rectangle 2">
            <a:extLst>
              <a:ext uri="{FF2B5EF4-FFF2-40B4-BE49-F238E27FC236}">
                <a16:creationId xmlns:a16="http://schemas.microsoft.com/office/drawing/2014/main" id="{46A290BA-C0C6-45F8-9FFD-B16F677023B3}"/>
              </a:ext>
            </a:extLst>
          </p:cNvPr>
          <p:cNvSpPr/>
          <p:nvPr userDrawn="1"/>
        </p:nvSpPr>
        <p:spPr>
          <a:xfrm>
            <a:off x="0" y="0"/>
            <a:ext cx="268605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a:t> </a:t>
            </a:r>
          </a:p>
        </p:txBody>
      </p:sp>
      <p:sp>
        <p:nvSpPr>
          <p:cNvPr id="47" name="TextBox 46">
            <a:extLst>
              <a:ext uri="{FF2B5EF4-FFF2-40B4-BE49-F238E27FC236}">
                <a16:creationId xmlns:a16="http://schemas.microsoft.com/office/drawing/2014/main" id="{4DD65989-293E-4D2C-8879-25FD4C3A0FD8}"/>
              </a:ext>
            </a:extLst>
          </p:cNvPr>
          <p:cNvSpPr txBox="1"/>
          <p:nvPr userDrawn="1"/>
        </p:nvSpPr>
        <p:spPr>
          <a:xfrm>
            <a:off x="449751" y="2350152"/>
            <a:ext cx="1692921" cy="461665"/>
          </a:xfrm>
          <a:prstGeom prst="rect">
            <a:avLst/>
          </a:prstGeom>
          <a:noFill/>
        </p:spPr>
        <p:txBody>
          <a:bodyPr wrap="none" lIns="0" tIns="0" rIns="0" bIns="0" rtlCol="0">
            <a:spAutoFit/>
          </a:bodyPr>
          <a:lstStyle/>
          <a:p>
            <a:pPr algn="l">
              <a:lnSpc>
                <a:spcPct val="80000"/>
              </a:lnSpc>
            </a:pPr>
            <a:r>
              <a:rPr lang="en-GB" sz="3600" b="1">
                <a:solidFill>
                  <a:schemeClr val="bg1"/>
                </a:solidFill>
              </a:rPr>
              <a:t>Agenda</a:t>
            </a:r>
          </a:p>
        </p:txBody>
      </p:sp>
      <p:sp>
        <p:nvSpPr>
          <p:cNvPr id="48" name="Rectangle 47">
            <a:extLst>
              <a:ext uri="{FF2B5EF4-FFF2-40B4-BE49-F238E27FC236}">
                <a16:creationId xmlns:a16="http://schemas.microsoft.com/office/drawing/2014/main" id="{73B616AA-57FC-4FAA-8064-65327F694B10}"/>
              </a:ext>
            </a:extLst>
          </p:cNvPr>
          <p:cNvSpPr/>
          <p:nvPr userDrawn="1"/>
        </p:nvSpPr>
        <p:spPr>
          <a:xfrm>
            <a:off x="2686050" y="0"/>
            <a:ext cx="5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63" name="Text Placeholder 62">
            <a:extLst>
              <a:ext uri="{FF2B5EF4-FFF2-40B4-BE49-F238E27FC236}">
                <a16:creationId xmlns:a16="http://schemas.microsoft.com/office/drawing/2014/main" id="{FAE739D0-59DC-4D53-BB13-173764FCE0EF}"/>
              </a:ext>
            </a:extLst>
          </p:cNvPr>
          <p:cNvSpPr>
            <a:spLocks noGrp="1" noChangeAspect="1"/>
          </p:cNvSpPr>
          <p:nvPr>
            <p:ph type="body" sz="quarter" idx="13" hasCustomPrompt="1"/>
          </p:nvPr>
        </p:nvSpPr>
        <p:spPr>
          <a:xfrm>
            <a:off x="3319167" y="54653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65" name="Text Placeholder 64">
            <a:extLst>
              <a:ext uri="{FF2B5EF4-FFF2-40B4-BE49-F238E27FC236}">
                <a16:creationId xmlns:a16="http://schemas.microsoft.com/office/drawing/2014/main" id="{797E6425-1FC3-427E-B48C-71990C5D5B9B}"/>
              </a:ext>
            </a:extLst>
          </p:cNvPr>
          <p:cNvSpPr>
            <a:spLocks noGrp="1"/>
          </p:cNvSpPr>
          <p:nvPr>
            <p:ph type="body" sz="quarter" idx="14" hasCustomPrompt="1"/>
          </p:nvPr>
        </p:nvSpPr>
        <p:spPr>
          <a:xfrm>
            <a:off x="3947417" y="62438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1</a:t>
            </a:r>
            <a:endParaRPr lang="en-GB"/>
          </a:p>
        </p:txBody>
      </p:sp>
      <p:sp>
        <p:nvSpPr>
          <p:cNvPr id="84" name="Text Placeholder 62">
            <a:extLst>
              <a:ext uri="{FF2B5EF4-FFF2-40B4-BE49-F238E27FC236}">
                <a16:creationId xmlns:a16="http://schemas.microsoft.com/office/drawing/2014/main" id="{50EABB97-F686-47AF-ACFC-C56BBB7788CE}"/>
              </a:ext>
            </a:extLst>
          </p:cNvPr>
          <p:cNvSpPr>
            <a:spLocks noGrp="1" noChangeAspect="1"/>
          </p:cNvSpPr>
          <p:nvPr>
            <p:ph type="body" sz="quarter" idx="15" hasCustomPrompt="1"/>
          </p:nvPr>
        </p:nvSpPr>
        <p:spPr>
          <a:xfrm>
            <a:off x="3319167" y="115758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5" name="Text Placeholder 64">
            <a:extLst>
              <a:ext uri="{FF2B5EF4-FFF2-40B4-BE49-F238E27FC236}">
                <a16:creationId xmlns:a16="http://schemas.microsoft.com/office/drawing/2014/main" id="{6E9E97E2-6513-4B48-BFBA-6997610576D2}"/>
              </a:ext>
            </a:extLst>
          </p:cNvPr>
          <p:cNvSpPr>
            <a:spLocks noGrp="1"/>
          </p:cNvSpPr>
          <p:nvPr>
            <p:ph type="body" sz="quarter" idx="16" hasCustomPrompt="1"/>
          </p:nvPr>
        </p:nvSpPr>
        <p:spPr>
          <a:xfrm>
            <a:off x="3947417" y="123544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2</a:t>
            </a:r>
            <a:endParaRPr lang="en-GB"/>
          </a:p>
        </p:txBody>
      </p:sp>
      <p:sp>
        <p:nvSpPr>
          <p:cNvPr id="86" name="Text Placeholder 62">
            <a:extLst>
              <a:ext uri="{FF2B5EF4-FFF2-40B4-BE49-F238E27FC236}">
                <a16:creationId xmlns:a16="http://schemas.microsoft.com/office/drawing/2014/main" id="{0440E411-51DA-48CF-9FAE-73B40EA2EDD7}"/>
              </a:ext>
            </a:extLst>
          </p:cNvPr>
          <p:cNvSpPr>
            <a:spLocks noGrp="1" noChangeAspect="1"/>
          </p:cNvSpPr>
          <p:nvPr>
            <p:ph type="body" sz="quarter" idx="17" hasCustomPrompt="1"/>
          </p:nvPr>
        </p:nvSpPr>
        <p:spPr>
          <a:xfrm>
            <a:off x="3319167" y="176864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7" name="Text Placeholder 64">
            <a:extLst>
              <a:ext uri="{FF2B5EF4-FFF2-40B4-BE49-F238E27FC236}">
                <a16:creationId xmlns:a16="http://schemas.microsoft.com/office/drawing/2014/main" id="{FE9A8C91-C9A5-42F2-A755-5A6B1893C76A}"/>
              </a:ext>
            </a:extLst>
          </p:cNvPr>
          <p:cNvSpPr>
            <a:spLocks noGrp="1"/>
          </p:cNvSpPr>
          <p:nvPr>
            <p:ph type="body" sz="quarter" idx="18" hasCustomPrompt="1"/>
          </p:nvPr>
        </p:nvSpPr>
        <p:spPr>
          <a:xfrm>
            <a:off x="3947417" y="184649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3</a:t>
            </a:r>
            <a:endParaRPr lang="en-GB"/>
          </a:p>
        </p:txBody>
      </p:sp>
      <p:sp>
        <p:nvSpPr>
          <p:cNvPr id="88" name="Text Placeholder 62">
            <a:extLst>
              <a:ext uri="{FF2B5EF4-FFF2-40B4-BE49-F238E27FC236}">
                <a16:creationId xmlns:a16="http://schemas.microsoft.com/office/drawing/2014/main" id="{570F21BA-FC0F-419D-B97E-940262004634}"/>
              </a:ext>
            </a:extLst>
          </p:cNvPr>
          <p:cNvSpPr>
            <a:spLocks noGrp="1" noChangeAspect="1"/>
          </p:cNvSpPr>
          <p:nvPr>
            <p:ph type="body" sz="quarter" idx="19" hasCustomPrompt="1"/>
          </p:nvPr>
        </p:nvSpPr>
        <p:spPr>
          <a:xfrm>
            <a:off x="3319167" y="237969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9" name="Text Placeholder 64">
            <a:extLst>
              <a:ext uri="{FF2B5EF4-FFF2-40B4-BE49-F238E27FC236}">
                <a16:creationId xmlns:a16="http://schemas.microsoft.com/office/drawing/2014/main" id="{32BE0D7B-A15F-4B43-9284-64A5101836F6}"/>
              </a:ext>
            </a:extLst>
          </p:cNvPr>
          <p:cNvSpPr>
            <a:spLocks noGrp="1"/>
          </p:cNvSpPr>
          <p:nvPr>
            <p:ph type="body" sz="quarter" idx="20" hasCustomPrompt="1"/>
          </p:nvPr>
        </p:nvSpPr>
        <p:spPr>
          <a:xfrm>
            <a:off x="3947417" y="245755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4</a:t>
            </a:r>
            <a:endParaRPr lang="en-GB"/>
          </a:p>
        </p:txBody>
      </p:sp>
      <p:sp>
        <p:nvSpPr>
          <p:cNvPr id="90" name="Text Placeholder 62">
            <a:extLst>
              <a:ext uri="{FF2B5EF4-FFF2-40B4-BE49-F238E27FC236}">
                <a16:creationId xmlns:a16="http://schemas.microsoft.com/office/drawing/2014/main" id="{F46FBB1D-926C-4943-A441-A13CFABDFCC3}"/>
              </a:ext>
            </a:extLst>
          </p:cNvPr>
          <p:cNvSpPr>
            <a:spLocks noGrp="1" noChangeAspect="1"/>
          </p:cNvSpPr>
          <p:nvPr>
            <p:ph type="body" sz="quarter" idx="21" hasCustomPrompt="1"/>
          </p:nvPr>
        </p:nvSpPr>
        <p:spPr>
          <a:xfrm>
            <a:off x="3319167" y="299075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1" name="Text Placeholder 64">
            <a:extLst>
              <a:ext uri="{FF2B5EF4-FFF2-40B4-BE49-F238E27FC236}">
                <a16:creationId xmlns:a16="http://schemas.microsoft.com/office/drawing/2014/main" id="{82622A38-ACF6-40CC-A063-B7A5A8E8B068}"/>
              </a:ext>
            </a:extLst>
          </p:cNvPr>
          <p:cNvSpPr>
            <a:spLocks noGrp="1"/>
          </p:cNvSpPr>
          <p:nvPr>
            <p:ph type="body" sz="quarter" idx="22" hasCustomPrompt="1"/>
          </p:nvPr>
        </p:nvSpPr>
        <p:spPr>
          <a:xfrm>
            <a:off x="3947417" y="306860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5</a:t>
            </a:r>
            <a:endParaRPr lang="en-GB"/>
          </a:p>
        </p:txBody>
      </p:sp>
      <p:sp>
        <p:nvSpPr>
          <p:cNvPr id="92" name="Text Placeholder 62">
            <a:extLst>
              <a:ext uri="{FF2B5EF4-FFF2-40B4-BE49-F238E27FC236}">
                <a16:creationId xmlns:a16="http://schemas.microsoft.com/office/drawing/2014/main" id="{FB31DE5F-3DEE-42DA-B448-4568DBD5BB9A}"/>
              </a:ext>
            </a:extLst>
          </p:cNvPr>
          <p:cNvSpPr>
            <a:spLocks noGrp="1" noChangeAspect="1"/>
          </p:cNvSpPr>
          <p:nvPr>
            <p:ph type="body" sz="quarter" idx="23" hasCustomPrompt="1"/>
          </p:nvPr>
        </p:nvSpPr>
        <p:spPr>
          <a:xfrm>
            <a:off x="3319167" y="360180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3" name="Text Placeholder 64">
            <a:extLst>
              <a:ext uri="{FF2B5EF4-FFF2-40B4-BE49-F238E27FC236}">
                <a16:creationId xmlns:a16="http://schemas.microsoft.com/office/drawing/2014/main" id="{65DAB8F3-C4EB-410A-A6D4-F30B0AA50BFA}"/>
              </a:ext>
            </a:extLst>
          </p:cNvPr>
          <p:cNvSpPr>
            <a:spLocks noGrp="1"/>
          </p:cNvSpPr>
          <p:nvPr>
            <p:ph type="body" sz="quarter" idx="24" hasCustomPrompt="1"/>
          </p:nvPr>
        </p:nvSpPr>
        <p:spPr>
          <a:xfrm>
            <a:off x="3947417" y="367966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6</a:t>
            </a:r>
            <a:endParaRPr lang="en-GB"/>
          </a:p>
        </p:txBody>
      </p:sp>
      <p:sp>
        <p:nvSpPr>
          <p:cNvPr id="94" name="Text Placeholder 62">
            <a:extLst>
              <a:ext uri="{FF2B5EF4-FFF2-40B4-BE49-F238E27FC236}">
                <a16:creationId xmlns:a16="http://schemas.microsoft.com/office/drawing/2014/main" id="{40B27771-5342-48F3-B10D-7C1072E4C1D4}"/>
              </a:ext>
            </a:extLst>
          </p:cNvPr>
          <p:cNvSpPr>
            <a:spLocks noGrp="1" noChangeAspect="1"/>
          </p:cNvSpPr>
          <p:nvPr>
            <p:ph type="body" sz="quarter" idx="25" hasCustomPrompt="1"/>
          </p:nvPr>
        </p:nvSpPr>
        <p:spPr>
          <a:xfrm>
            <a:off x="3319167" y="421286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5" name="Text Placeholder 64">
            <a:extLst>
              <a:ext uri="{FF2B5EF4-FFF2-40B4-BE49-F238E27FC236}">
                <a16:creationId xmlns:a16="http://schemas.microsoft.com/office/drawing/2014/main" id="{4093FA1C-3944-439B-8CA8-174326DBCEE0}"/>
              </a:ext>
            </a:extLst>
          </p:cNvPr>
          <p:cNvSpPr>
            <a:spLocks noGrp="1"/>
          </p:cNvSpPr>
          <p:nvPr>
            <p:ph type="body" sz="quarter" idx="26" hasCustomPrompt="1"/>
          </p:nvPr>
        </p:nvSpPr>
        <p:spPr>
          <a:xfrm>
            <a:off x="3947417" y="429071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7</a:t>
            </a:r>
            <a:endParaRPr lang="en-GB"/>
          </a:p>
        </p:txBody>
      </p:sp>
      <p:sp>
        <p:nvSpPr>
          <p:cNvPr id="125" name="Footer Placeholder 4">
            <a:extLst>
              <a:ext uri="{FF2B5EF4-FFF2-40B4-BE49-F238E27FC236}">
                <a16:creationId xmlns:a16="http://schemas.microsoft.com/office/drawing/2014/main" id="{A61C5876-D72C-4BCA-847D-EC9A2ADDCC01}"/>
              </a:ext>
            </a:extLst>
          </p:cNvPr>
          <p:cNvSpPr>
            <a:spLocks noGrp="1"/>
          </p:cNvSpPr>
          <p:nvPr>
            <p:ph type="ftr" sz="quarter" idx="3"/>
          </p:nvPr>
        </p:nvSpPr>
        <p:spPr>
          <a:xfrm>
            <a:off x="5490862" y="4866347"/>
            <a:ext cx="3086100" cy="123111"/>
          </a:xfrm>
          <a:prstGeom prst="rect">
            <a:avLst/>
          </a:prstGeom>
        </p:spPr>
        <p:txBody>
          <a:bodyPr vert="horz" lIns="0" tIns="0" rIns="0" bIns="0" rtlCol="0" anchor="b">
            <a:spAutoFit/>
          </a:bodyPr>
          <a:lstStyle>
            <a:lvl1pPr algn="r">
              <a:defRPr sz="800">
                <a:solidFill>
                  <a:schemeClr val="tx1">
                    <a:tint val="75000"/>
                  </a:schemeClr>
                </a:solidFill>
              </a:defRPr>
            </a:lvl1pPr>
          </a:lstStyle>
          <a:p>
            <a:r>
              <a:rPr lang="en-AU"/>
              <a:t>Insert &gt; Header &amp; Footer &gt; tick Footer box &gt; Apply to all |</a:t>
            </a:r>
            <a:endParaRPr lang="en-GB"/>
          </a:p>
        </p:txBody>
      </p:sp>
      <p:pic>
        <p:nvPicPr>
          <p:cNvPr id="126" name="Picture 125">
            <a:extLst>
              <a:ext uri="{FF2B5EF4-FFF2-40B4-BE49-F238E27FC236}">
                <a16:creationId xmlns:a16="http://schemas.microsoft.com/office/drawing/2014/main" id="{55A30AE6-FE7B-9F47-BD36-C3E4AB6374C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2718545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11D287-D165-4BC7-AD0A-6C1F8ACE2230}"/>
              </a:ext>
            </a:extLst>
          </p:cNvPr>
          <p:cNvSpPr/>
          <p:nvPr userDrawn="1"/>
        </p:nvSpPr>
        <p:spPr>
          <a:xfrm>
            <a:off x="0" y="1"/>
            <a:ext cx="9144000" cy="4052292"/>
          </a:xfrm>
          <a:prstGeom prst="rect">
            <a:avLst/>
          </a:prstGeom>
          <a:solidFill>
            <a:srgbClr val="00266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8" name="Freeform: Shape 7">
            <a:extLst>
              <a:ext uri="{FF2B5EF4-FFF2-40B4-BE49-F238E27FC236}">
                <a16:creationId xmlns:a16="http://schemas.microsoft.com/office/drawing/2014/main" id="{BB65DF1F-030D-46F3-993A-B1C1FE6042D9}"/>
              </a:ext>
            </a:extLst>
          </p:cNvPr>
          <p:cNvSpPr>
            <a:spLocks/>
          </p:cNvSpPr>
          <p:nvPr userDrawn="1"/>
        </p:nvSpPr>
        <p:spPr bwMode="auto">
          <a:xfrm>
            <a:off x="6641841" y="1432037"/>
            <a:ext cx="2511685" cy="2629782"/>
          </a:xfrm>
          <a:custGeom>
            <a:avLst/>
            <a:gdLst>
              <a:gd name="connsiteX0" fmla="*/ 1715698 w 4997428"/>
              <a:gd name="connsiteY0" fmla="*/ 3352613 h 5232402"/>
              <a:gd name="connsiteX1" fmla="*/ 2156976 w 4997428"/>
              <a:gd name="connsiteY1" fmla="*/ 4593909 h 5232402"/>
              <a:gd name="connsiteX2" fmla="*/ 2675550 w 4997428"/>
              <a:gd name="connsiteY2" fmla="*/ 5232402 h 5232402"/>
              <a:gd name="connsiteX3" fmla="*/ 1556212 w 4997428"/>
              <a:gd name="connsiteY3" fmla="*/ 5232402 h 5232402"/>
              <a:gd name="connsiteX4" fmla="*/ 33267 w 4997428"/>
              <a:gd name="connsiteY4" fmla="*/ 4501998 h 5232402"/>
              <a:gd name="connsiteX5" fmla="*/ 32778 w 4997428"/>
              <a:gd name="connsiteY5" fmla="*/ 4501509 h 5232402"/>
              <a:gd name="connsiteX6" fmla="*/ 0 w 4997428"/>
              <a:gd name="connsiteY6" fmla="*/ 4392486 h 5232402"/>
              <a:gd name="connsiteX7" fmla="*/ 77786 w 4997428"/>
              <a:gd name="connsiteY7" fmla="*/ 4231641 h 5232402"/>
              <a:gd name="connsiteX8" fmla="*/ 150191 w 4997428"/>
              <a:gd name="connsiteY8" fmla="*/ 4183240 h 5232402"/>
              <a:gd name="connsiteX9" fmla="*/ 150680 w 4997428"/>
              <a:gd name="connsiteY9" fmla="*/ 4182752 h 5232402"/>
              <a:gd name="connsiteX10" fmla="*/ 151170 w 4997428"/>
              <a:gd name="connsiteY10" fmla="*/ 4182263 h 5232402"/>
              <a:gd name="connsiteX11" fmla="*/ 300382 w 4997428"/>
              <a:gd name="connsiteY11" fmla="*/ 4080573 h 5232402"/>
              <a:gd name="connsiteX12" fmla="*/ 353707 w 4997428"/>
              <a:gd name="connsiteY12" fmla="*/ 4045862 h 5232402"/>
              <a:gd name="connsiteX13" fmla="*/ 1076776 w 4997428"/>
              <a:gd name="connsiteY13" fmla="*/ 3635682 h 5232402"/>
              <a:gd name="connsiteX14" fmla="*/ 1715698 w 4997428"/>
              <a:gd name="connsiteY14" fmla="*/ 3352613 h 5232402"/>
              <a:gd name="connsiteX15" fmla="*/ 863321 w 4997428"/>
              <a:gd name="connsiteY15" fmla="*/ 2153521 h 5232402"/>
              <a:gd name="connsiteX16" fmla="*/ 947042 w 4997428"/>
              <a:gd name="connsiteY16" fmla="*/ 2154010 h 5232402"/>
              <a:gd name="connsiteX17" fmla="*/ 1593308 w 4997428"/>
              <a:gd name="connsiteY17" fmla="*/ 2189739 h 5232402"/>
              <a:gd name="connsiteX18" fmla="*/ 1677518 w 4997428"/>
              <a:gd name="connsiteY18" fmla="*/ 3136317 h 5232402"/>
              <a:gd name="connsiteX19" fmla="*/ 974949 w 4997428"/>
              <a:gd name="connsiteY19" fmla="*/ 3444665 h 5232402"/>
              <a:gd name="connsiteX20" fmla="*/ 428560 w 4997428"/>
              <a:gd name="connsiteY20" fmla="*/ 2363980 h 5232402"/>
              <a:gd name="connsiteX21" fmla="*/ 460384 w 4997428"/>
              <a:gd name="connsiteY21" fmla="*/ 2250430 h 5232402"/>
              <a:gd name="connsiteX22" fmla="*/ 616075 w 4997428"/>
              <a:gd name="connsiteY22" fmla="*/ 2157926 h 5232402"/>
              <a:gd name="connsiteX23" fmla="*/ 863321 w 4997428"/>
              <a:gd name="connsiteY23" fmla="*/ 2153521 h 5232402"/>
              <a:gd name="connsiteX24" fmla="*/ 3345492 w 4997428"/>
              <a:gd name="connsiteY24" fmla="*/ 1662983 h 5232402"/>
              <a:gd name="connsiteX25" fmla="*/ 3391977 w 4997428"/>
              <a:gd name="connsiteY25" fmla="*/ 1682541 h 5232402"/>
              <a:gd name="connsiteX26" fmla="*/ 3439930 w 4997428"/>
              <a:gd name="connsiteY26" fmla="*/ 1722147 h 5232402"/>
              <a:gd name="connsiteX27" fmla="*/ 3577428 w 4997428"/>
              <a:gd name="connsiteY27" fmla="*/ 1839987 h 5232402"/>
              <a:gd name="connsiteX28" fmla="*/ 4022218 w 4997428"/>
              <a:gd name="connsiteY28" fmla="*/ 2282497 h 5232402"/>
              <a:gd name="connsiteX29" fmla="*/ 4935285 w 4997428"/>
              <a:gd name="connsiteY29" fmla="*/ 3795833 h 5232402"/>
              <a:gd name="connsiteX30" fmla="*/ 4997428 w 4997428"/>
              <a:gd name="connsiteY30" fmla="*/ 4005598 h 5232402"/>
              <a:gd name="connsiteX31" fmla="*/ 4997428 w 4997428"/>
              <a:gd name="connsiteY31" fmla="*/ 5232402 h 5232402"/>
              <a:gd name="connsiteX32" fmla="*/ 3778538 w 4997428"/>
              <a:gd name="connsiteY32" fmla="*/ 5232402 h 5232402"/>
              <a:gd name="connsiteX33" fmla="*/ 3309772 w 4997428"/>
              <a:gd name="connsiteY33" fmla="*/ 4529764 h 5232402"/>
              <a:gd name="connsiteX34" fmla="*/ 3134596 w 4997428"/>
              <a:gd name="connsiteY34" fmla="*/ 3215925 h 5232402"/>
              <a:gd name="connsiteX35" fmla="*/ 3263287 w 4997428"/>
              <a:gd name="connsiteY35" fmla="*/ 1857590 h 5232402"/>
              <a:gd name="connsiteX36" fmla="*/ 3286774 w 4997428"/>
              <a:gd name="connsiteY36" fmla="*/ 1742195 h 5232402"/>
              <a:gd name="connsiteX37" fmla="*/ 3345492 w 4997428"/>
              <a:gd name="connsiteY37" fmla="*/ 1662983 h 5232402"/>
              <a:gd name="connsiteX38" fmla="*/ 1985716 w 4997428"/>
              <a:gd name="connsiteY38" fmla="*/ 829675 h 5232402"/>
              <a:gd name="connsiteX39" fmla="*/ 2042469 w 4997428"/>
              <a:gd name="connsiteY39" fmla="*/ 842388 h 5232402"/>
              <a:gd name="connsiteX40" fmla="*/ 2043448 w 4997428"/>
              <a:gd name="connsiteY40" fmla="*/ 842877 h 5232402"/>
              <a:gd name="connsiteX41" fmla="*/ 2043937 w 4997428"/>
              <a:gd name="connsiteY41" fmla="*/ 842877 h 5232402"/>
              <a:gd name="connsiteX42" fmla="*/ 2127599 w 4997428"/>
              <a:gd name="connsiteY42" fmla="*/ 878572 h 5232402"/>
              <a:gd name="connsiteX43" fmla="*/ 2337487 w 4997428"/>
              <a:gd name="connsiteY43" fmla="*/ 973433 h 5232402"/>
              <a:gd name="connsiteX44" fmla="*/ 2367820 w 4997428"/>
              <a:gd name="connsiteY44" fmla="*/ 987614 h 5232402"/>
              <a:gd name="connsiteX45" fmla="*/ 3151109 w 4997428"/>
              <a:gd name="connsiteY45" fmla="*/ 1421823 h 5232402"/>
              <a:gd name="connsiteX46" fmla="*/ 3235749 w 4997428"/>
              <a:gd name="connsiteY46" fmla="*/ 1474632 h 5232402"/>
              <a:gd name="connsiteX47" fmla="*/ 3077722 w 4997428"/>
              <a:gd name="connsiteY47" fmla="*/ 1695160 h 5232402"/>
              <a:gd name="connsiteX48" fmla="*/ 3075765 w 4997428"/>
              <a:gd name="connsiteY48" fmla="*/ 1705428 h 5232402"/>
              <a:gd name="connsiteX49" fmla="*/ 2920183 w 4997428"/>
              <a:gd name="connsiteY49" fmla="*/ 3215871 h 5232402"/>
              <a:gd name="connsiteX50" fmla="*/ 3104141 w 4997428"/>
              <a:gd name="connsiteY50" fmla="*/ 4592334 h 5232402"/>
              <a:gd name="connsiteX51" fmla="*/ 3470100 w 4997428"/>
              <a:gd name="connsiteY51" fmla="*/ 5232402 h 5232402"/>
              <a:gd name="connsiteX52" fmla="*/ 3038092 w 4997428"/>
              <a:gd name="connsiteY52" fmla="*/ 5232402 h 5232402"/>
              <a:gd name="connsiteX53" fmla="*/ 2341890 w 4997428"/>
              <a:gd name="connsiteY53" fmla="*/ 4487205 h 5232402"/>
              <a:gd name="connsiteX54" fmla="*/ 1804694 w 4997428"/>
              <a:gd name="connsiteY54" fmla="*/ 1983166 h 5232402"/>
              <a:gd name="connsiteX55" fmla="*/ 1838941 w 4997428"/>
              <a:gd name="connsiteY55" fmla="*/ 1229656 h 5232402"/>
              <a:gd name="connsiteX56" fmla="*/ 1870743 w 4997428"/>
              <a:gd name="connsiteY56" fmla="*/ 939205 h 5232402"/>
              <a:gd name="connsiteX57" fmla="*/ 1985716 w 4997428"/>
              <a:gd name="connsiteY57" fmla="*/ 829675 h 5232402"/>
              <a:gd name="connsiteX58" fmla="*/ 3454840 w 4997428"/>
              <a:gd name="connsiteY58" fmla="*/ 225284 h 5232402"/>
              <a:gd name="connsiteX59" fmla="*/ 3475877 w 4997428"/>
              <a:gd name="connsiteY59" fmla="*/ 226752 h 5232402"/>
              <a:gd name="connsiteX60" fmla="*/ 3476366 w 4997428"/>
              <a:gd name="connsiteY60" fmla="*/ 227241 h 5232402"/>
              <a:gd name="connsiteX61" fmla="*/ 3477345 w 4997428"/>
              <a:gd name="connsiteY61" fmla="*/ 227241 h 5232402"/>
              <a:gd name="connsiteX62" fmla="*/ 3527736 w 4997428"/>
              <a:gd name="connsiteY62" fmla="*/ 247791 h 5232402"/>
              <a:gd name="connsiteX63" fmla="*/ 3528226 w 4997428"/>
              <a:gd name="connsiteY63" fmla="*/ 248280 h 5232402"/>
              <a:gd name="connsiteX64" fmla="*/ 3529204 w 4997428"/>
              <a:gd name="connsiteY64" fmla="*/ 248769 h 5232402"/>
              <a:gd name="connsiteX65" fmla="*/ 3826172 w 4997428"/>
              <a:gd name="connsiteY65" fmla="*/ 449371 h 5232402"/>
              <a:gd name="connsiteX66" fmla="*/ 4276762 w 4997428"/>
              <a:gd name="connsiteY66" fmla="*/ 798712 h 5232402"/>
              <a:gd name="connsiteX67" fmla="*/ 3902494 w 4997428"/>
              <a:gd name="connsiteY67" fmla="*/ 1684785 h 5232402"/>
              <a:gd name="connsiteX68" fmla="*/ 3130963 w 4997428"/>
              <a:gd name="connsiteY68" fmla="*/ 1155881 h 5232402"/>
              <a:gd name="connsiteX69" fmla="*/ 3342314 w 4997428"/>
              <a:gd name="connsiteY69" fmla="*/ 323139 h 5232402"/>
              <a:gd name="connsiteX70" fmla="*/ 3345250 w 4997428"/>
              <a:gd name="connsiteY70" fmla="*/ 314332 h 5232402"/>
              <a:gd name="connsiteX71" fmla="*/ 3454840 w 4997428"/>
              <a:gd name="connsiteY71" fmla="*/ 225284 h 5232402"/>
              <a:gd name="connsiteX72" fmla="*/ 4997428 w 4997428"/>
              <a:gd name="connsiteY72" fmla="*/ 0 h 5232402"/>
              <a:gd name="connsiteX73" fmla="*/ 4996450 w 4997428"/>
              <a:gd name="connsiteY73" fmla="*/ 3311432 h 5232402"/>
              <a:gd name="connsiteX74" fmla="*/ 4030887 w 4997428"/>
              <a:gd name="connsiteY74" fmla="*/ 1977273 h 5232402"/>
              <a:gd name="connsiteX75" fmla="*/ 4879116 w 4997428"/>
              <a:gd name="connsiteY75" fmla="*/ 134003 h 5232402"/>
              <a:gd name="connsiteX76" fmla="*/ 4930450 w 4997428"/>
              <a:gd name="connsiteY76" fmla="*/ 52819 h 5232402"/>
              <a:gd name="connsiteX77" fmla="*/ 4997428 w 4997428"/>
              <a:gd name="connsiteY77" fmla="*/ 0 h 523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997428" h="5232402">
                <a:moveTo>
                  <a:pt x="1715698" y="3352613"/>
                </a:moveTo>
                <a:cubicBezTo>
                  <a:pt x="1810607" y="3830261"/>
                  <a:pt x="1959330" y="4247774"/>
                  <a:pt x="2156976" y="4593909"/>
                </a:cubicBezTo>
                <a:cubicBezTo>
                  <a:pt x="2304231" y="4852533"/>
                  <a:pt x="2477905" y="5065201"/>
                  <a:pt x="2675550" y="5232402"/>
                </a:cubicBezTo>
                <a:cubicBezTo>
                  <a:pt x="2675550" y="5232402"/>
                  <a:pt x="2675550" y="5232402"/>
                  <a:pt x="1556212" y="5232402"/>
                </a:cubicBezTo>
                <a:cubicBezTo>
                  <a:pt x="445191" y="4978667"/>
                  <a:pt x="81700" y="456359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cubicBezTo>
                  <a:pt x="4997428" y="4005598"/>
                  <a:pt x="4997428" y="4005598"/>
                  <a:pt x="4997428" y="5232402"/>
                </a:cubicBezTo>
                <a:cubicBezTo>
                  <a:pt x="4997428" y="5232402"/>
                  <a:pt x="4997428" y="5232402"/>
                  <a:pt x="3778538" y="5232402"/>
                </a:cubicBezTo>
                <a:cubicBezTo>
                  <a:pt x="3580364" y="5068600"/>
                  <a:pt x="3405189" y="4836343"/>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91228" y="4868116"/>
                  <a:pt x="3328218" y="5076419"/>
                  <a:pt x="3470100" y="5232402"/>
                </a:cubicBezTo>
                <a:cubicBezTo>
                  <a:pt x="3470100" y="5232402"/>
                  <a:pt x="3470100" y="5232402"/>
                  <a:pt x="3038092" y="5232402"/>
                </a:cubicBezTo>
                <a:cubicBezTo>
                  <a:pt x="2771451" y="5072997"/>
                  <a:pt x="2534165" y="4821663"/>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noFill/>
          <a:ln>
            <a:solidFill>
              <a:schemeClr val="bg1">
                <a:alpha val="80000"/>
              </a:schemeClr>
            </a:solidFill>
          </a:ln>
        </p:spPr>
        <p:txBody>
          <a:bodyPr vert="horz" wrap="square" lIns="68580" tIns="34290" rIns="68580" bIns="34290" numCol="1" anchor="t" anchorCtr="0" compatLnSpc="1">
            <a:prstTxWarp prst="textNoShape">
              <a:avLst/>
            </a:prstTxWarp>
            <a:noAutofit/>
          </a:bodyPr>
          <a:lstStyle/>
          <a:p>
            <a:endParaRPr lang="en-GB"/>
          </a:p>
        </p:txBody>
      </p:sp>
      <p:sp>
        <p:nvSpPr>
          <p:cNvPr id="9" name="Rectangle 8">
            <a:extLst>
              <a:ext uri="{FF2B5EF4-FFF2-40B4-BE49-F238E27FC236}">
                <a16:creationId xmlns:a16="http://schemas.microsoft.com/office/drawing/2014/main" id="{C7BA48F4-1AFA-43EE-B631-A50D560EF80E}"/>
              </a:ext>
            </a:extLst>
          </p:cNvPr>
          <p:cNvSpPr/>
          <p:nvPr userDrawn="1"/>
        </p:nvSpPr>
        <p:spPr>
          <a:xfrm>
            <a:off x="0" y="3998292"/>
            <a:ext cx="9144000" cy="54000"/>
          </a:xfrm>
          <a:prstGeom prst="rect">
            <a:avLst/>
          </a:prstGeom>
          <a:solidFill>
            <a:srgbClr val="D715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7" name="Slide Number Placeholder 6">
            <a:extLst>
              <a:ext uri="{FF2B5EF4-FFF2-40B4-BE49-F238E27FC236}">
                <a16:creationId xmlns:a16="http://schemas.microsoft.com/office/drawing/2014/main" id="{FCA175EE-CBAD-40B8-B774-293E97D267D1}"/>
              </a:ext>
            </a:extLst>
          </p:cNvPr>
          <p:cNvSpPr>
            <a:spLocks noGrp="1"/>
          </p:cNvSpPr>
          <p:nvPr>
            <p:ph type="sldNum" sz="quarter" idx="11"/>
          </p:nvPr>
        </p:nvSpPr>
        <p:spPr/>
        <p:txBody>
          <a:bodyPr/>
          <a:lstStyle/>
          <a:p>
            <a:fld id="{6445CA75-65CF-428D-AAFD-249FBBE0F4CE}" type="slidenum">
              <a:rPr lang="en-GB" smtClean="0"/>
              <a:pPr/>
              <a:t>‹#›</a:t>
            </a:fld>
            <a:endParaRPr lang="en-GB"/>
          </a:p>
        </p:txBody>
      </p:sp>
      <p:sp>
        <p:nvSpPr>
          <p:cNvPr id="4" name="Text Placeholder 3">
            <a:extLst>
              <a:ext uri="{FF2B5EF4-FFF2-40B4-BE49-F238E27FC236}">
                <a16:creationId xmlns:a16="http://schemas.microsoft.com/office/drawing/2014/main" id="{BBABE757-02F2-4120-86A6-75C90458280C}"/>
              </a:ext>
            </a:extLst>
          </p:cNvPr>
          <p:cNvSpPr>
            <a:spLocks noGrp="1"/>
          </p:cNvSpPr>
          <p:nvPr>
            <p:ph type="body" sz="quarter" idx="12" hasCustomPrompt="1"/>
          </p:nvPr>
        </p:nvSpPr>
        <p:spPr>
          <a:xfrm>
            <a:off x="444957" y="2155336"/>
            <a:ext cx="4806000" cy="823302"/>
          </a:xfrm>
        </p:spPr>
        <p:txBody>
          <a:bodyPr anchor="ctr">
            <a:spAutoFit/>
          </a:bodyPr>
          <a:lstStyle>
            <a:lvl1pPr>
              <a:spcAft>
                <a:spcPts val="1200"/>
              </a:spcAft>
              <a:defRPr sz="1500" b="0">
                <a:solidFill>
                  <a:schemeClr val="bg1"/>
                </a:solidFill>
              </a:defRPr>
            </a:lvl1pPr>
            <a:lvl2pPr>
              <a:lnSpc>
                <a:spcPct val="80000"/>
              </a:lnSpc>
              <a:spcAft>
                <a:spcPts val="0"/>
              </a:spcAft>
              <a:defRPr sz="3600" b="1">
                <a:solidFill>
                  <a:schemeClr val="bg1"/>
                </a:solidFill>
              </a:defRPr>
            </a:lvl2pPr>
          </a:lstStyle>
          <a:p>
            <a:pPr lvl="0"/>
            <a:r>
              <a:rPr lang="en-US"/>
              <a:t>First level (Section number)</a:t>
            </a:r>
          </a:p>
          <a:p>
            <a:pPr lvl="1"/>
            <a:r>
              <a:rPr lang="en-US"/>
              <a:t>Divider title goes here</a:t>
            </a:r>
          </a:p>
        </p:txBody>
      </p:sp>
    </p:spTree>
    <p:extLst>
      <p:ext uri="{BB962C8B-B14F-4D97-AF65-F5344CB8AC3E}">
        <p14:creationId xmlns:p14="http://schemas.microsoft.com/office/powerpoint/2010/main" val="2953393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4"/>
                                        </p:tgtEl>
                                        <p:attrNameLst>
                                          <p:attrName>ppt_x</p:attrName>
                                          <p:attrName>ppt_y</p:attrName>
                                        </p:attrNameLst>
                                      </p:cBhvr>
                                      <p:rCtr x="-183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Lst>
      </p:bldP>
      <p:bldP spid="4" grpId="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4" name="Slide Number Placeholder 3">
            <a:extLst>
              <a:ext uri="{FF2B5EF4-FFF2-40B4-BE49-F238E27FC236}">
                <a16:creationId xmlns:a16="http://schemas.microsoft.com/office/drawing/2014/main" id="{4FAFE0EF-6D08-4FD2-A682-B9FB8E641E2A}"/>
              </a:ext>
            </a:extLst>
          </p:cNvPr>
          <p:cNvSpPr>
            <a:spLocks noGrp="1"/>
          </p:cNvSpPr>
          <p:nvPr>
            <p:ph type="sldNum" sz="quarter" idx="11"/>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4137605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7" y="1390491"/>
            <a:ext cx="82581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3AEACA4E-069D-4351-A086-47231CC09669}"/>
              </a:ext>
            </a:extLst>
          </p:cNvPr>
          <p:cNvSpPr>
            <a:spLocks noGrp="1"/>
          </p:cNvSpPr>
          <p:nvPr>
            <p:ph type="sldNum" sz="quarter" idx="14"/>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345141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7F1C82-54C7-44D9-9842-49A859F8B98B}"/>
              </a:ext>
            </a:extLst>
          </p:cNvPr>
          <p:cNvSpPr>
            <a:spLocks noGrp="1"/>
          </p:cNvSpPr>
          <p:nvPr>
            <p:ph type="title"/>
          </p:nvPr>
        </p:nvSpPr>
        <p:spPr>
          <a:xfrm>
            <a:off x="444957" y="415435"/>
            <a:ext cx="8258144" cy="747897"/>
          </a:xfrm>
          <a:prstGeom prst="rect">
            <a:avLst/>
          </a:prstGeom>
        </p:spPr>
        <p:txBody>
          <a:bodyPr vert="horz" wrap="square" lIns="0" tIns="0" rIns="0" bIns="0" rtlCol="0" anchor="t">
            <a:spAutoFit/>
          </a:bodyPr>
          <a:lstStyle/>
          <a:p>
            <a:r>
              <a:rPr lang="en-US"/>
              <a:t>Click to edit Master </a:t>
            </a:r>
            <a:br>
              <a:rPr lang="en-US"/>
            </a:br>
            <a:r>
              <a:rPr lang="en-US"/>
              <a:t>title style</a:t>
            </a:r>
            <a:endParaRPr lang="en-GB"/>
          </a:p>
        </p:txBody>
      </p:sp>
      <p:sp>
        <p:nvSpPr>
          <p:cNvPr id="3" name="Text Placeholder 2">
            <a:extLst>
              <a:ext uri="{FF2B5EF4-FFF2-40B4-BE49-F238E27FC236}">
                <a16:creationId xmlns:a16="http://schemas.microsoft.com/office/drawing/2014/main" id="{5277FDD3-9AB3-432D-8242-8D5DCBB025F5}"/>
              </a:ext>
            </a:extLst>
          </p:cNvPr>
          <p:cNvSpPr>
            <a:spLocks noGrp="1"/>
          </p:cNvSpPr>
          <p:nvPr>
            <p:ph type="body" idx="1"/>
          </p:nvPr>
        </p:nvSpPr>
        <p:spPr>
          <a:xfrm>
            <a:off x="445325" y="1383507"/>
            <a:ext cx="8258144" cy="297061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2E48C10-414B-4AC4-8219-36F310C714A6}"/>
              </a:ext>
            </a:extLst>
          </p:cNvPr>
          <p:cNvSpPr>
            <a:spLocks noGrp="1"/>
          </p:cNvSpPr>
          <p:nvPr>
            <p:ph type="sldNum" sz="quarter" idx="4"/>
          </p:nvPr>
        </p:nvSpPr>
        <p:spPr>
          <a:xfrm>
            <a:off x="8563839" y="4866347"/>
            <a:ext cx="128240" cy="123111"/>
          </a:xfrm>
          <a:prstGeom prst="rect">
            <a:avLst/>
          </a:prstGeom>
        </p:spPr>
        <p:txBody>
          <a:bodyPr vert="horz" wrap="none" lIns="0" tIns="0" rIns="0" bIns="0" rtlCol="0" anchor="b">
            <a:spAutoFit/>
          </a:bodyPr>
          <a:lstStyle>
            <a:lvl1pPr algn="r">
              <a:defRPr sz="800">
                <a:solidFill>
                  <a:schemeClr val="tx1">
                    <a:tint val="75000"/>
                  </a:schemeClr>
                </a:solidFill>
              </a:defRPr>
            </a:lvl1pPr>
          </a:lstStyle>
          <a:p>
            <a:fld id="{6445CA75-65CF-428D-AAFD-249FBBE0F4CE}" type="slidenum">
              <a:rPr lang="en-GB" smtClean="0"/>
              <a:pPr/>
              <a:t>‹#›</a:t>
            </a:fld>
            <a:endParaRPr lang="en-GB"/>
          </a:p>
        </p:txBody>
      </p:sp>
      <p:pic>
        <p:nvPicPr>
          <p:cNvPr id="8" name="Picture 7">
            <a:extLst>
              <a:ext uri="{FF2B5EF4-FFF2-40B4-BE49-F238E27FC236}">
                <a16:creationId xmlns:a16="http://schemas.microsoft.com/office/drawing/2014/main" id="{AAE8296B-67B4-0347-A563-1BAC90DE9EA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17860" y="4343261"/>
            <a:ext cx="596670" cy="631171"/>
          </a:xfrm>
          <a:prstGeom prst="rect">
            <a:avLst/>
          </a:prstGeom>
        </p:spPr>
      </p:pic>
    </p:spTree>
    <p:extLst>
      <p:ext uri="{BB962C8B-B14F-4D97-AF65-F5344CB8AC3E}">
        <p14:creationId xmlns:p14="http://schemas.microsoft.com/office/powerpoint/2010/main" val="1858433274"/>
      </p:ext>
    </p:extLst>
  </p:cSld>
  <p:clrMap bg1="lt1" tx1="dk1" bg2="lt2" tx2="dk2" accent1="accent1" accent2="accent2" accent3="accent3" accent4="accent4" accent5="accent5" accent6="accent6" hlink="hlink" folHlink="folHlink"/>
  <p:sldLayoutIdLst>
    <p:sldLayoutId id="2147483656" r:id="rId1"/>
    <p:sldLayoutId id="2147483659" r:id="rId2"/>
    <p:sldLayoutId id="2147483657" r:id="rId3"/>
    <p:sldLayoutId id="2147483658" r:id="rId4"/>
    <p:sldLayoutId id="2147483664" r:id="rId5"/>
    <p:sldLayoutId id="2147483661" r:id="rId6"/>
    <p:sldLayoutId id="2147483660" r:id="rId7"/>
    <p:sldLayoutId id="2147483654" r:id="rId8"/>
    <p:sldLayoutId id="2147483662" r:id="rId9"/>
    <p:sldLayoutId id="2147483663" r:id="rId10"/>
    <p:sldLayoutId id="2147483665" r:id="rId11"/>
    <p:sldLayoutId id="2147483655" r:id="rId12"/>
    <p:sldLayoutId id="2147483666"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685800" rtl="0" eaLnBrk="1" latinLnBrk="0" hangingPunct="1">
        <a:lnSpc>
          <a:spcPct val="90000"/>
        </a:lnSpc>
        <a:spcBef>
          <a:spcPct val="0"/>
        </a:spcBef>
        <a:buNone/>
        <a:defRPr sz="2700" b="1" kern="1200">
          <a:solidFill>
            <a:schemeClr val="accent2"/>
          </a:solidFill>
          <a:latin typeface="+mj-lt"/>
          <a:ea typeface="+mj-ea"/>
          <a:cs typeface="+mj-cs"/>
        </a:defRPr>
      </a:lvl1pPr>
    </p:titleStyle>
    <p:bodyStyle>
      <a:lvl1pPr marL="0" indent="0" algn="l" defTabSz="685800" rtl="0" eaLnBrk="1" latinLnBrk="0" hangingPunct="1">
        <a:lnSpc>
          <a:spcPct val="90000"/>
        </a:lnSpc>
        <a:spcBef>
          <a:spcPts val="0"/>
        </a:spcBef>
        <a:spcAft>
          <a:spcPts val="600"/>
        </a:spcAft>
        <a:buFont typeface="Arial" panose="020B0604020202020204" pitchFamily="34" charset="0"/>
        <a:buNone/>
        <a:defRPr sz="1500" b="1" kern="1200">
          <a:solidFill>
            <a:schemeClr val="accent1"/>
          </a:solidFill>
          <a:latin typeface="+mn-lt"/>
          <a:ea typeface="+mn-ea"/>
          <a:cs typeface="+mn-cs"/>
        </a:defRPr>
      </a:lvl1pPr>
      <a:lvl2pPr marL="0" indent="0" algn="l" defTabSz="685800" rtl="0" eaLnBrk="1" latinLnBrk="0" hangingPunct="1">
        <a:lnSpc>
          <a:spcPct val="90000"/>
        </a:lnSpc>
        <a:spcBef>
          <a:spcPts val="0"/>
        </a:spcBef>
        <a:spcAft>
          <a:spcPts val="600"/>
        </a:spcAft>
        <a:buFont typeface="Arial" panose="020B0604020202020204" pitchFamily="34" charset="0"/>
        <a:buNone/>
        <a:defRPr sz="1200" b="0" kern="1200">
          <a:solidFill>
            <a:schemeClr val="tx2"/>
          </a:solidFill>
          <a:latin typeface="+mn-lt"/>
          <a:ea typeface="+mn-ea"/>
          <a:cs typeface="+mn-cs"/>
        </a:defRPr>
      </a:lvl2pPr>
      <a:lvl3pPr marL="108000" indent="-108000" algn="l" defTabSz="685800" rtl="0" eaLnBrk="1" latinLnBrk="0" hangingPunct="1">
        <a:lnSpc>
          <a:spcPct val="90000"/>
        </a:lnSpc>
        <a:spcBef>
          <a:spcPts val="0"/>
        </a:spcBef>
        <a:spcAft>
          <a:spcPts val="600"/>
        </a:spcAft>
        <a:buClr>
          <a:schemeClr val="accent1"/>
        </a:buClr>
        <a:buFont typeface="Arial" panose="020B0604020202020204" pitchFamily="34" charset="0"/>
        <a:buChar char="•"/>
        <a:defRPr sz="1200" kern="1200">
          <a:solidFill>
            <a:schemeClr val="tx2"/>
          </a:solidFill>
          <a:latin typeface="+mn-lt"/>
          <a:ea typeface="+mn-ea"/>
          <a:cs typeface="+mn-cs"/>
        </a:defRPr>
      </a:lvl3pPr>
      <a:lvl4pPr marL="216000" indent="-108000" algn="l" defTabSz="685800" rtl="0" eaLnBrk="1" latinLnBrk="0" hangingPunct="1">
        <a:lnSpc>
          <a:spcPct val="90000"/>
        </a:lnSpc>
        <a:spcBef>
          <a:spcPts val="0"/>
        </a:spcBef>
        <a:spcAft>
          <a:spcPts val="450"/>
        </a:spcAft>
        <a:buClr>
          <a:schemeClr val="accent2"/>
        </a:buClr>
        <a:buFont typeface="Arial" panose="020B0604020202020204" pitchFamily="34" charset="0"/>
        <a:buChar char="•"/>
        <a:defRPr sz="1100" kern="1200">
          <a:solidFill>
            <a:schemeClr val="tx2"/>
          </a:solidFill>
          <a:latin typeface="+mn-lt"/>
          <a:ea typeface="+mn-ea"/>
          <a:cs typeface="+mn-cs"/>
        </a:defRPr>
      </a:lvl4pPr>
      <a:lvl5pPr marL="297000" indent="-81000" algn="l" defTabSz="685800" rtl="0" eaLnBrk="1" latinLnBrk="0" hangingPunct="1">
        <a:lnSpc>
          <a:spcPct val="90000"/>
        </a:lnSpc>
        <a:spcBef>
          <a:spcPts val="0"/>
        </a:spcBef>
        <a:spcAft>
          <a:spcPts val="300"/>
        </a:spcAft>
        <a:buFont typeface="Arial" panose="020B0604020202020204" pitchFamily="34" charset="0"/>
        <a:buChar char="•"/>
        <a:defRPr sz="9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1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70" userDrawn="1">
          <p15:clr>
            <a:srgbClr val="F26B43"/>
          </p15:clr>
        </p15:guide>
        <p15:guide id="2" orient="horz" pos="346" userDrawn="1">
          <p15:clr>
            <a:srgbClr val="F26B43"/>
          </p15:clr>
        </p15:guide>
        <p15:guide id="3" pos="7310" userDrawn="1">
          <p15:clr>
            <a:srgbClr val="F26B43"/>
          </p15:clr>
        </p15:guide>
        <p15:guide id="5" orient="horz" pos="4178" userDrawn="1">
          <p15:clr>
            <a:srgbClr val="F26B43"/>
          </p15:clr>
        </p15:guide>
        <p15:guide id="6" orient="horz" pos="3657" userDrawn="1">
          <p15:clr>
            <a:srgbClr val="F26B43"/>
          </p15:clr>
        </p15:guide>
        <p15:guide id="7" orient="horz" pos="116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26" y="1642390"/>
            <a:ext cx="4787074" cy="886397"/>
          </a:xfrm>
        </p:spPr>
        <p:txBody>
          <a:bodyPr/>
          <a:lstStyle/>
          <a:p>
            <a:r>
              <a:rPr lang="en-US" dirty="0">
                <a:solidFill>
                  <a:srgbClr val="002060"/>
                </a:solidFill>
              </a:rPr>
              <a:t>Youth registration project update</a:t>
            </a:r>
          </a:p>
        </p:txBody>
      </p:sp>
      <p:sp>
        <p:nvSpPr>
          <p:cNvPr id="3" name="Picture Placeholder 2"/>
          <p:cNvSpPr>
            <a:spLocks noGrp="1"/>
          </p:cNvSpPr>
          <p:nvPr>
            <p:ph type="pic" sz="quarter" idx="10"/>
          </p:nvPr>
        </p:nvSpPr>
        <p:spPr/>
      </p:sp>
      <p:sp>
        <p:nvSpPr>
          <p:cNvPr id="4" name="Text Placeholder 3"/>
          <p:cNvSpPr>
            <a:spLocks noGrp="1"/>
          </p:cNvSpPr>
          <p:nvPr>
            <p:ph type="body" sz="quarter" idx="11"/>
          </p:nvPr>
        </p:nvSpPr>
        <p:spPr>
          <a:xfrm>
            <a:off x="445326" y="2699352"/>
            <a:ext cx="4164690" cy="211596"/>
          </a:xfrm>
        </p:spPr>
        <p:txBody>
          <a:bodyPr/>
          <a:lstStyle/>
          <a:p>
            <a:r>
              <a:rPr lang="en-US">
                <a:solidFill>
                  <a:schemeClr val="tx1"/>
                </a:solidFill>
              </a:rPr>
              <a:t>12 May 2021</a:t>
            </a:r>
          </a:p>
        </p:txBody>
      </p:sp>
    </p:spTree>
    <p:extLst>
      <p:ext uri="{BB962C8B-B14F-4D97-AF65-F5344CB8AC3E}">
        <p14:creationId xmlns:p14="http://schemas.microsoft.com/office/powerpoint/2010/main" val="12103776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435" y="576800"/>
            <a:ext cx="8258144" cy="380873"/>
          </a:xfrm>
        </p:spPr>
        <p:txBody>
          <a:bodyPr/>
          <a:lstStyle/>
          <a:p>
            <a:r>
              <a:rPr lang="en-US" dirty="0"/>
              <a:t>Interesting things we've heard</a:t>
            </a:r>
            <a:endParaRPr lang="en-US"/>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10</a:t>
            </a:fld>
            <a:endParaRPr lang="en-GB"/>
          </a:p>
        </p:txBody>
      </p:sp>
      <p:sp>
        <p:nvSpPr>
          <p:cNvPr id="4" name="TextBox 3">
            <a:extLst>
              <a:ext uri="{FF2B5EF4-FFF2-40B4-BE49-F238E27FC236}">
                <a16:creationId xmlns:a16="http://schemas.microsoft.com/office/drawing/2014/main" id="{26003956-0F8B-40F5-AC45-ECF27EF4895E}"/>
              </a:ext>
            </a:extLst>
          </p:cNvPr>
          <p:cNvSpPr txBox="1"/>
          <p:nvPr/>
        </p:nvSpPr>
        <p:spPr>
          <a:xfrm>
            <a:off x="576303" y="1421546"/>
            <a:ext cx="3720938" cy="498598"/>
          </a:xfrm>
          <a:prstGeom prst="rect">
            <a:avLst/>
          </a:prstGeom>
          <a:noFill/>
        </p:spPr>
        <p:txBody>
          <a:bodyPr wrap="square" lIns="0" tIns="0" rIns="0" bIns="0" rtlCol="0" anchor="t">
            <a:spAutoFit/>
          </a:bodyPr>
          <a:lstStyle/>
          <a:p>
            <a:pPr>
              <a:lnSpc>
                <a:spcPct val="90000"/>
              </a:lnSpc>
              <a:spcAft>
                <a:spcPts val="800"/>
              </a:spcAft>
            </a:pPr>
            <a:r>
              <a:rPr lang="en-AU" sz="1800" b="1" i="1" dirty="0">
                <a:solidFill>
                  <a:schemeClr val="tx2"/>
                </a:solidFill>
              </a:rPr>
              <a:t>"I just heard from a friend that it was more trouble than it's worth"</a:t>
            </a:r>
            <a:endParaRPr lang="en-US" sz="1800" b="1" i="1">
              <a:solidFill>
                <a:schemeClr val="tx2"/>
              </a:solidFill>
              <a:cs typeface="Arial"/>
            </a:endParaRPr>
          </a:p>
        </p:txBody>
      </p:sp>
      <p:sp>
        <p:nvSpPr>
          <p:cNvPr id="5" name="TextBox 4">
            <a:extLst>
              <a:ext uri="{FF2B5EF4-FFF2-40B4-BE49-F238E27FC236}">
                <a16:creationId xmlns:a16="http://schemas.microsoft.com/office/drawing/2014/main" id="{40E8CC8E-4341-4CCC-A16C-C86DE7C5D391}"/>
              </a:ext>
            </a:extLst>
          </p:cNvPr>
          <p:cNvSpPr txBox="1"/>
          <p:nvPr/>
        </p:nvSpPr>
        <p:spPr>
          <a:xfrm>
            <a:off x="5051255" y="1421546"/>
            <a:ext cx="3720938" cy="747897"/>
          </a:xfrm>
          <a:prstGeom prst="rect">
            <a:avLst/>
          </a:prstGeom>
          <a:noFill/>
        </p:spPr>
        <p:txBody>
          <a:bodyPr wrap="square" lIns="0" tIns="0" rIns="0" bIns="0" rtlCol="0" anchor="t">
            <a:spAutoFit/>
          </a:bodyPr>
          <a:lstStyle/>
          <a:p>
            <a:pPr>
              <a:lnSpc>
                <a:spcPct val="90000"/>
              </a:lnSpc>
              <a:spcAft>
                <a:spcPts val="800"/>
              </a:spcAft>
            </a:pPr>
            <a:r>
              <a:rPr lang="en-AU" sz="1800" b="1" i="1" dirty="0">
                <a:solidFill>
                  <a:schemeClr val="tx2"/>
                </a:solidFill>
              </a:rPr>
              <a:t>"I knew I needed the service, but I n the end I got so frustrated I just gave up"</a:t>
            </a:r>
            <a:endParaRPr lang="en-US" sz="1800" b="1" i="1" dirty="0">
              <a:solidFill>
                <a:schemeClr val="tx2"/>
              </a:solidFill>
              <a:cs typeface="Arial"/>
            </a:endParaRPr>
          </a:p>
        </p:txBody>
      </p:sp>
      <p:sp>
        <p:nvSpPr>
          <p:cNvPr id="6" name="TextBox 5">
            <a:extLst>
              <a:ext uri="{FF2B5EF4-FFF2-40B4-BE49-F238E27FC236}">
                <a16:creationId xmlns:a16="http://schemas.microsoft.com/office/drawing/2014/main" id="{162BC7EE-97D2-4767-906A-41679D369FDA}"/>
              </a:ext>
            </a:extLst>
          </p:cNvPr>
          <p:cNvSpPr txBox="1"/>
          <p:nvPr/>
        </p:nvSpPr>
        <p:spPr>
          <a:xfrm>
            <a:off x="5051255" y="3060564"/>
            <a:ext cx="3720938" cy="249299"/>
          </a:xfrm>
          <a:prstGeom prst="rect">
            <a:avLst/>
          </a:prstGeom>
          <a:noFill/>
        </p:spPr>
        <p:txBody>
          <a:bodyPr wrap="square" lIns="0" tIns="0" rIns="0" bIns="0" rtlCol="0" anchor="t">
            <a:spAutoFit/>
          </a:bodyPr>
          <a:lstStyle/>
          <a:p>
            <a:pPr>
              <a:lnSpc>
                <a:spcPct val="90000"/>
              </a:lnSpc>
              <a:spcAft>
                <a:spcPts val="800"/>
              </a:spcAft>
            </a:pPr>
            <a:r>
              <a:rPr lang="en-AU" sz="1800" b="1" i="1" dirty="0">
                <a:solidFill>
                  <a:schemeClr val="tx2"/>
                </a:solidFill>
              </a:rPr>
              <a:t>"My sister had to show me."</a:t>
            </a:r>
            <a:endParaRPr lang="en-US" sz="1800" b="1" i="1">
              <a:solidFill>
                <a:schemeClr val="tx2"/>
              </a:solidFill>
              <a:cs typeface="Arial"/>
            </a:endParaRPr>
          </a:p>
        </p:txBody>
      </p:sp>
      <p:sp>
        <p:nvSpPr>
          <p:cNvPr id="7" name="TextBox 6">
            <a:extLst>
              <a:ext uri="{FF2B5EF4-FFF2-40B4-BE49-F238E27FC236}">
                <a16:creationId xmlns:a16="http://schemas.microsoft.com/office/drawing/2014/main" id="{B760EE29-C909-459B-8936-79ED8E98F37E}"/>
              </a:ext>
            </a:extLst>
          </p:cNvPr>
          <p:cNvSpPr txBox="1"/>
          <p:nvPr/>
        </p:nvSpPr>
        <p:spPr>
          <a:xfrm>
            <a:off x="576303" y="3060565"/>
            <a:ext cx="3720938" cy="498598"/>
          </a:xfrm>
          <a:prstGeom prst="rect">
            <a:avLst/>
          </a:prstGeom>
          <a:noFill/>
        </p:spPr>
        <p:txBody>
          <a:bodyPr wrap="square" lIns="0" tIns="0" rIns="0" bIns="0" rtlCol="0" anchor="t">
            <a:spAutoFit/>
          </a:bodyPr>
          <a:lstStyle/>
          <a:p>
            <a:pPr>
              <a:lnSpc>
                <a:spcPct val="90000"/>
              </a:lnSpc>
              <a:spcAft>
                <a:spcPts val="800"/>
              </a:spcAft>
            </a:pPr>
            <a:r>
              <a:rPr lang="en-AU" sz="1800" b="1" i="1" dirty="0">
                <a:solidFill>
                  <a:schemeClr val="tx2"/>
                </a:solidFill>
              </a:rPr>
              <a:t>"There's a whole thread on Reddit dedicated to this"</a:t>
            </a:r>
            <a:endParaRPr lang="en-US" sz="1800" b="1" i="1" dirty="0">
              <a:solidFill>
                <a:schemeClr val="tx2"/>
              </a:solidFill>
              <a:cs typeface="Arial"/>
            </a:endParaRPr>
          </a:p>
        </p:txBody>
      </p:sp>
    </p:spTree>
    <p:extLst>
      <p:ext uri="{BB962C8B-B14F-4D97-AF65-F5344CB8AC3E}">
        <p14:creationId xmlns:p14="http://schemas.microsoft.com/office/powerpoint/2010/main" val="15042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435" y="576800"/>
            <a:ext cx="8258144" cy="380873"/>
          </a:xfrm>
        </p:spPr>
        <p:txBody>
          <a:bodyPr/>
          <a:lstStyle/>
          <a:p>
            <a:r>
              <a:rPr lang="en-US"/>
              <a:t>Registration drop-off &amp; exit rates (Last 4 weeks)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11</a:t>
            </a:fld>
            <a:endParaRPr lang="en-GB"/>
          </a:p>
        </p:txBody>
      </p:sp>
      <p:graphicFrame>
        <p:nvGraphicFramePr>
          <p:cNvPr id="4" name="Table 4">
            <a:extLst>
              <a:ext uri="{FF2B5EF4-FFF2-40B4-BE49-F238E27FC236}">
                <a16:creationId xmlns:a16="http://schemas.microsoft.com/office/drawing/2014/main" id="{AED24E72-4434-4878-8191-D456CA3DD3CD}"/>
              </a:ext>
            </a:extLst>
          </p:cNvPr>
          <p:cNvGraphicFramePr>
            <a:graphicFrameLocks noGrp="1"/>
          </p:cNvGraphicFramePr>
          <p:nvPr>
            <p:extLst>
              <p:ext uri="{D42A27DB-BD31-4B8C-83A1-F6EECF244321}">
                <p14:modId xmlns:p14="http://schemas.microsoft.com/office/powerpoint/2010/main" val="2298885456"/>
              </p:ext>
            </p:extLst>
          </p:nvPr>
        </p:nvGraphicFramePr>
        <p:xfrm>
          <a:off x="1049328" y="1273811"/>
          <a:ext cx="6891512" cy="3292891"/>
        </p:xfrm>
        <a:graphic>
          <a:graphicData uri="http://schemas.openxmlformats.org/drawingml/2006/table">
            <a:tbl>
              <a:tblPr firstRow="1" bandRow="1">
                <a:tableStyleId>{95FA9646-C772-4898-8722-9C7C3AA66207}</a:tableStyleId>
              </a:tblPr>
              <a:tblGrid>
                <a:gridCol w="1722878">
                  <a:extLst>
                    <a:ext uri="{9D8B030D-6E8A-4147-A177-3AD203B41FA5}">
                      <a16:colId xmlns:a16="http://schemas.microsoft.com/office/drawing/2014/main" val="2790557231"/>
                    </a:ext>
                  </a:extLst>
                </a:gridCol>
                <a:gridCol w="1722878">
                  <a:extLst>
                    <a:ext uri="{9D8B030D-6E8A-4147-A177-3AD203B41FA5}">
                      <a16:colId xmlns:a16="http://schemas.microsoft.com/office/drawing/2014/main" val="2099383904"/>
                    </a:ext>
                  </a:extLst>
                </a:gridCol>
                <a:gridCol w="1722878">
                  <a:extLst>
                    <a:ext uri="{9D8B030D-6E8A-4147-A177-3AD203B41FA5}">
                      <a16:colId xmlns:a16="http://schemas.microsoft.com/office/drawing/2014/main" val="1640678421"/>
                    </a:ext>
                  </a:extLst>
                </a:gridCol>
                <a:gridCol w="1722878">
                  <a:extLst>
                    <a:ext uri="{9D8B030D-6E8A-4147-A177-3AD203B41FA5}">
                      <a16:colId xmlns:a16="http://schemas.microsoft.com/office/drawing/2014/main" val="4123995448"/>
                    </a:ext>
                  </a:extLst>
                </a:gridCol>
              </a:tblGrid>
              <a:tr h="470413">
                <a:tc>
                  <a:txBody>
                    <a:bodyPr/>
                    <a:lstStyle/>
                    <a:p>
                      <a:r>
                        <a:rPr lang="en-AU" dirty="0"/>
                        <a:t>Funnel</a:t>
                      </a:r>
                    </a:p>
                  </a:txBody>
                  <a:tcPr/>
                </a:tc>
                <a:tc>
                  <a:txBody>
                    <a:bodyPr/>
                    <a:lstStyle/>
                    <a:p>
                      <a:r>
                        <a:rPr lang="en-AU" dirty="0"/>
                        <a:t>Unique visitors</a:t>
                      </a:r>
                    </a:p>
                  </a:txBody>
                  <a:tcPr/>
                </a:tc>
                <a:tc>
                  <a:txBody>
                    <a:bodyPr/>
                    <a:lstStyle/>
                    <a:p>
                      <a:r>
                        <a:rPr lang="en-AU" dirty="0"/>
                        <a:t>Drop off rate</a:t>
                      </a:r>
                    </a:p>
                  </a:txBody>
                  <a:tcPr/>
                </a:tc>
                <a:tc>
                  <a:txBody>
                    <a:bodyPr/>
                    <a:lstStyle/>
                    <a:p>
                      <a:r>
                        <a:rPr lang="en-AU" dirty="0"/>
                        <a:t>Exit rate</a:t>
                      </a:r>
                    </a:p>
                  </a:txBody>
                  <a:tcPr/>
                </a:tc>
                <a:extLst>
                  <a:ext uri="{0D108BD9-81ED-4DB2-BD59-A6C34878D82A}">
                    <a16:rowId xmlns:a16="http://schemas.microsoft.com/office/drawing/2014/main" val="3138760614"/>
                  </a:ext>
                </a:extLst>
              </a:tr>
              <a:tr h="470413">
                <a:tc>
                  <a:txBody>
                    <a:bodyPr/>
                    <a:lstStyle/>
                    <a:p>
                      <a:r>
                        <a:rPr lang="en-AU" dirty="0"/>
                        <a:t>Results pages</a:t>
                      </a:r>
                    </a:p>
                  </a:txBody>
                  <a:tcPr/>
                </a:tc>
                <a:tc>
                  <a:txBody>
                    <a:bodyPr/>
                    <a:lstStyle/>
                    <a:p>
                      <a:r>
                        <a:rPr lang="en-AU" dirty="0"/>
                        <a:t>29.279</a:t>
                      </a:r>
                    </a:p>
                  </a:txBody>
                  <a:tcPr/>
                </a:tc>
                <a:tc>
                  <a:txBody>
                    <a:bodyPr/>
                    <a:lstStyle/>
                    <a:p>
                      <a:r>
                        <a:rPr lang="en-AU" dirty="0"/>
                        <a:t>47,9%</a:t>
                      </a:r>
                    </a:p>
                  </a:txBody>
                  <a:tcPr/>
                </a:tc>
                <a:tc>
                  <a:txBody>
                    <a:bodyPr/>
                    <a:lstStyle/>
                    <a:p>
                      <a:r>
                        <a:rPr lang="en-AU" dirty="0"/>
                        <a:t>13,60%</a:t>
                      </a:r>
                    </a:p>
                  </a:txBody>
                  <a:tcPr/>
                </a:tc>
                <a:extLst>
                  <a:ext uri="{0D108BD9-81ED-4DB2-BD59-A6C34878D82A}">
                    <a16:rowId xmlns:a16="http://schemas.microsoft.com/office/drawing/2014/main" val="2351020462"/>
                  </a:ext>
                </a:extLst>
              </a:tr>
              <a:tr h="470413">
                <a:tc>
                  <a:txBody>
                    <a:bodyPr/>
                    <a:lstStyle/>
                    <a:p>
                      <a:r>
                        <a:rPr lang="en-AU" dirty="0"/>
                        <a:t>Detail pages</a:t>
                      </a:r>
                    </a:p>
                  </a:txBody>
                  <a:tcPr/>
                </a:tc>
                <a:tc>
                  <a:txBody>
                    <a:bodyPr/>
                    <a:lstStyle/>
                    <a:p>
                      <a:r>
                        <a:rPr lang="en-AU" dirty="0"/>
                        <a:t>15.245</a:t>
                      </a:r>
                    </a:p>
                  </a:txBody>
                  <a:tcPr/>
                </a:tc>
                <a:tc>
                  <a:txBody>
                    <a:bodyPr/>
                    <a:lstStyle/>
                    <a:p>
                      <a:r>
                        <a:rPr lang="en-AU" dirty="0"/>
                        <a:t>75,7%</a:t>
                      </a:r>
                    </a:p>
                  </a:txBody>
                  <a:tcPr/>
                </a:tc>
                <a:tc>
                  <a:txBody>
                    <a:bodyPr/>
                    <a:lstStyle/>
                    <a:p>
                      <a:r>
                        <a:rPr lang="en-AU" dirty="0"/>
                        <a:t>10,48%</a:t>
                      </a:r>
                    </a:p>
                  </a:txBody>
                  <a:tcPr/>
                </a:tc>
                <a:extLst>
                  <a:ext uri="{0D108BD9-81ED-4DB2-BD59-A6C34878D82A}">
                    <a16:rowId xmlns:a16="http://schemas.microsoft.com/office/drawing/2014/main" val="4235081453"/>
                  </a:ext>
                </a:extLst>
              </a:tr>
              <a:tr h="470413">
                <a:tc>
                  <a:txBody>
                    <a:bodyPr/>
                    <a:lstStyle/>
                    <a:p>
                      <a:r>
                        <a:rPr lang="en-AU" dirty="0"/>
                        <a:t>Step 1</a:t>
                      </a:r>
                    </a:p>
                  </a:txBody>
                  <a:tcPr/>
                </a:tc>
                <a:tc>
                  <a:txBody>
                    <a:bodyPr/>
                    <a:lstStyle/>
                    <a:p>
                      <a:r>
                        <a:rPr lang="en-AU" dirty="0"/>
                        <a:t>3.702</a:t>
                      </a:r>
                    </a:p>
                  </a:txBody>
                  <a:tcPr/>
                </a:tc>
                <a:tc>
                  <a:txBody>
                    <a:bodyPr/>
                    <a:lstStyle/>
                    <a:p>
                      <a:r>
                        <a:rPr lang="en-AU" dirty="0"/>
                        <a:t>75,8%</a:t>
                      </a:r>
                    </a:p>
                  </a:txBody>
                  <a:tcPr/>
                </a:tc>
                <a:tc>
                  <a:txBody>
                    <a:bodyPr/>
                    <a:lstStyle/>
                    <a:p>
                      <a:r>
                        <a:rPr lang="en-AU" dirty="0"/>
                        <a:t>7,18%</a:t>
                      </a:r>
                    </a:p>
                  </a:txBody>
                  <a:tcPr/>
                </a:tc>
                <a:extLst>
                  <a:ext uri="{0D108BD9-81ED-4DB2-BD59-A6C34878D82A}">
                    <a16:rowId xmlns:a16="http://schemas.microsoft.com/office/drawing/2014/main" val="2681786378"/>
                  </a:ext>
                </a:extLst>
              </a:tr>
              <a:tr h="470413">
                <a:tc>
                  <a:txBody>
                    <a:bodyPr/>
                    <a:lstStyle/>
                    <a:p>
                      <a:r>
                        <a:rPr lang="en-AU" dirty="0"/>
                        <a:t>Step 2</a:t>
                      </a:r>
                    </a:p>
                  </a:txBody>
                  <a:tcPr/>
                </a:tc>
                <a:tc>
                  <a:txBody>
                    <a:bodyPr/>
                    <a:lstStyle/>
                    <a:p>
                      <a:r>
                        <a:rPr lang="en-AU" dirty="0"/>
                        <a:t>896</a:t>
                      </a:r>
                    </a:p>
                  </a:txBody>
                  <a:tcPr/>
                </a:tc>
                <a:tc>
                  <a:txBody>
                    <a:bodyPr/>
                    <a:lstStyle/>
                    <a:p>
                      <a:r>
                        <a:rPr lang="en-AU" dirty="0"/>
                        <a:t>66,1%</a:t>
                      </a:r>
                    </a:p>
                  </a:txBody>
                  <a:tcPr/>
                </a:tc>
                <a:tc>
                  <a:txBody>
                    <a:bodyPr/>
                    <a:lstStyle/>
                    <a:p>
                      <a:r>
                        <a:rPr lang="en-AU" dirty="0"/>
                        <a:t>6,16%</a:t>
                      </a:r>
                    </a:p>
                  </a:txBody>
                  <a:tcPr/>
                </a:tc>
                <a:extLst>
                  <a:ext uri="{0D108BD9-81ED-4DB2-BD59-A6C34878D82A}">
                    <a16:rowId xmlns:a16="http://schemas.microsoft.com/office/drawing/2014/main" val="3894441768"/>
                  </a:ext>
                </a:extLst>
              </a:tr>
              <a:tr h="470413">
                <a:tc>
                  <a:txBody>
                    <a:bodyPr/>
                    <a:lstStyle/>
                    <a:p>
                      <a:r>
                        <a:rPr lang="en-AU" dirty="0"/>
                        <a:t>Step 3</a:t>
                      </a:r>
                    </a:p>
                  </a:txBody>
                  <a:tcPr/>
                </a:tc>
                <a:tc>
                  <a:txBody>
                    <a:bodyPr/>
                    <a:lstStyle/>
                    <a:p>
                      <a:r>
                        <a:rPr lang="en-AU" dirty="0"/>
                        <a:t>304</a:t>
                      </a:r>
                    </a:p>
                  </a:txBody>
                  <a:tcPr/>
                </a:tc>
                <a:tc>
                  <a:txBody>
                    <a:bodyPr/>
                    <a:lstStyle/>
                    <a:p>
                      <a:r>
                        <a:rPr lang="en-AU" dirty="0"/>
                        <a:t>28,0%</a:t>
                      </a:r>
                    </a:p>
                  </a:txBody>
                  <a:tcPr/>
                </a:tc>
                <a:tc>
                  <a:txBody>
                    <a:bodyPr/>
                    <a:lstStyle/>
                    <a:p>
                      <a:r>
                        <a:rPr lang="en-AU" dirty="0"/>
                        <a:t>5,54%</a:t>
                      </a:r>
                    </a:p>
                  </a:txBody>
                  <a:tcPr/>
                </a:tc>
                <a:extLst>
                  <a:ext uri="{0D108BD9-81ED-4DB2-BD59-A6C34878D82A}">
                    <a16:rowId xmlns:a16="http://schemas.microsoft.com/office/drawing/2014/main" val="3115228251"/>
                  </a:ext>
                </a:extLst>
              </a:tr>
              <a:tr h="470413">
                <a:tc>
                  <a:txBody>
                    <a:bodyPr/>
                    <a:lstStyle/>
                    <a:p>
                      <a:r>
                        <a:rPr lang="en-AU" dirty="0"/>
                        <a:t>Thank you page</a:t>
                      </a:r>
                    </a:p>
                  </a:txBody>
                  <a:tcPr/>
                </a:tc>
                <a:tc>
                  <a:txBody>
                    <a:bodyPr/>
                    <a:lstStyle/>
                    <a:p>
                      <a:r>
                        <a:rPr lang="en-AU" dirty="0"/>
                        <a:t>219</a:t>
                      </a:r>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154525279"/>
                  </a:ext>
                </a:extLst>
              </a:tr>
            </a:tbl>
          </a:graphicData>
        </a:graphic>
      </p:graphicFrame>
    </p:spTree>
    <p:extLst>
      <p:ext uri="{BB962C8B-B14F-4D97-AF65-F5344CB8AC3E}">
        <p14:creationId xmlns:p14="http://schemas.microsoft.com/office/powerpoint/2010/main" val="27699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28" y="1921506"/>
            <a:ext cx="8258144" cy="380873"/>
          </a:xfrm>
        </p:spPr>
        <p:txBody>
          <a:bodyPr/>
          <a:lstStyle/>
          <a:p>
            <a:r>
              <a:rPr lang="en-US" dirty="0"/>
              <a:t>Draft findings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12</a:t>
            </a:fld>
            <a:endParaRPr lang="en-GB"/>
          </a:p>
        </p:txBody>
      </p:sp>
    </p:spTree>
    <p:extLst>
      <p:ext uri="{BB962C8B-B14F-4D97-AF65-F5344CB8AC3E}">
        <p14:creationId xmlns:p14="http://schemas.microsoft.com/office/powerpoint/2010/main" val="341942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775597"/>
          </a:xfrm>
        </p:spPr>
        <p:txBody>
          <a:bodyPr/>
          <a:lstStyle/>
          <a:p>
            <a:r>
              <a:rPr lang="en-US" dirty="0">
                <a:solidFill>
                  <a:srgbClr val="D7153A"/>
                </a:solidFill>
                <a:cs typeface="Arial"/>
              </a:rPr>
              <a:t>Draft finding 1/3</a:t>
            </a:r>
            <a:br>
              <a:rPr lang="en-US" dirty="0">
                <a:solidFill>
                  <a:srgbClr val="D7153A"/>
                </a:solidFill>
                <a:cs typeface="Arial"/>
              </a:rPr>
            </a:br>
            <a:endParaRPr lang="en-US" dirty="0"/>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13</a:t>
            </a:fld>
            <a:endParaRPr lang="en-GB"/>
          </a:p>
        </p:txBody>
      </p:sp>
      <p:sp>
        <p:nvSpPr>
          <p:cNvPr id="5" name="Rectangle 4"/>
          <p:cNvSpPr/>
          <p:nvPr/>
        </p:nvSpPr>
        <p:spPr>
          <a:xfrm>
            <a:off x="444958" y="1033105"/>
            <a:ext cx="7792326" cy="3331681"/>
          </a:xfrm>
          <a:prstGeom prst="rect">
            <a:avLst/>
          </a:prstGeom>
        </p:spPr>
        <p:txBody>
          <a:bodyPr wrap="square" lIns="68580" tIns="34290" rIns="68580" bIns="34290" anchor="t">
            <a:spAutoFit/>
          </a:bodyPr>
          <a:lstStyle/>
          <a:p>
            <a:pPr>
              <a:lnSpc>
                <a:spcPct val="120000"/>
              </a:lnSpc>
            </a:pPr>
            <a:r>
              <a:rPr lang="en-US" sz="2000" b="1" dirty="0">
                <a:ea typeface="+mn-lt"/>
                <a:cs typeface="+mn-lt"/>
              </a:rPr>
              <a:t>Our interface is old and clunky compared to other consumer services. </a:t>
            </a:r>
            <a:endParaRPr lang="en-US" dirty="0"/>
          </a:p>
          <a:p>
            <a:pPr>
              <a:lnSpc>
                <a:spcPct val="120000"/>
              </a:lnSpc>
            </a:pPr>
            <a:r>
              <a:rPr lang="en-US" sz="2000" dirty="0">
                <a:ea typeface="+mn-lt"/>
                <a:cs typeface="+mn-lt"/>
              </a:rPr>
              <a:t>Expectations about the ease of registration are being set by other services, and we are not equipped to meet them. </a:t>
            </a:r>
            <a:endParaRPr lang="en-US" dirty="0"/>
          </a:p>
          <a:p>
            <a:pPr marL="342900" indent="-342900">
              <a:lnSpc>
                <a:spcPct val="120000"/>
              </a:lnSpc>
              <a:buFont typeface="Arial" panose="020B0604020202020204" pitchFamily="34" charset="0"/>
              <a:buChar char="•"/>
            </a:pPr>
            <a:endParaRPr lang="en-US" sz="2000" dirty="0">
              <a:solidFill>
                <a:srgbClr val="002664"/>
              </a:solidFill>
              <a:ea typeface="+mn-lt"/>
              <a:cs typeface="+mn-lt"/>
            </a:endParaRPr>
          </a:p>
          <a:p>
            <a:pPr>
              <a:lnSpc>
                <a:spcPct val="120000"/>
              </a:lnSpc>
            </a:pPr>
            <a:r>
              <a:rPr lang="en-US" sz="2000" b="1" dirty="0">
                <a:ea typeface="+mn-lt"/>
                <a:cs typeface="+mn-lt"/>
              </a:rPr>
              <a:t>So what? </a:t>
            </a:r>
            <a:endParaRPr lang="en-US" sz="2000" dirty="0">
              <a:ea typeface="+mn-lt"/>
              <a:cs typeface="+mn-lt"/>
            </a:endParaRPr>
          </a:p>
          <a:p>
            <a:pPr>
              <a:lnSpc>
                <a:spcPct val="120000"/>
              </a:lnSpc>
            </a:pPr>
            <a:r>
              <a:rPr lang="en-US" sz="2000" dirty="0">
                <a:ea typeface="+mn-lt"/>
                <a:cs typeface="+mn-lt"/>
              </a:rPr>
              <a:t>We should focus on our users definitions of "good", rather than our own.</a:t>
            </a:r>
            <a:endParaRPr lang="en-US" sz="2000" dirty="0">
              <a:solidFill>
                <a:srgbClr val="000000"/>
              </a:solidFill>
              <a:ea typeface="+mn-lt"/>
              <a:cs typeface="+mn-lt"/>
            </a:endParaRPr>
          </a:p>
          <a:p>
            <a:endParaRPr lang="en-US" sz="2000" dirty="0">
              <a:solidFill>
                <a:srgbClr val="002664"/>
              </a:solidFill>
              <a:ea typeface="+mn-lt"/>
              <a:cs typeface="+mn-lt"/>
            </a:endParaRPr>
          </a:p>
        </p:txBody>
      </p:sp>
    </p:spTree>
    <p:extLst>
      <p:ext uri="{BB962C8B-B14F-4D97-AF65-F5344CB8AC3E}">
        <p14:creationId xmlns:p14="http://schemas.microsoft.com/office/powerpoint/2010/main" val="3586383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73949"/>
          </a:xfrm>
        </p:spPr>
        <p:txBody>
          <a:bodyPr/>
          <a:lstStyle/>
          <a:p>
            <a:r>
              <a:rPr lang="en-US" dirty="0">
                <a:solidFill>
                  <a:srgbClr val="D7153A"/>
                </a:solidFill>
                <a:ea typeface="+mj-lt"/>
                <a:cs typeface="+mj-lt"/>
              </a:rPr>
              <a:t>Draft finding 2/3</a:t>
            </a:r>
            <a:endParaRPr lang="en-US" dirty="0">
              <a:solidFill>
                <a:srgbClr val="D7153A"/>
              </a:solidFill>
              <a:cs typeface="Arial"/>
            </a:endParaRP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14</a:t>
            </a:fld>
            <a:endParaRPr lang="en-GB"/>
          </a:p>
        </p:txBody>
      </p:sp>
      <p:sp>
        <p:nvSpPr>
          <p:cNvPr id="5" name="Rectangle 4"/>
          <p:cNvSpPr/>
          <p:nvPr/>
        </p:nvSpPr>
        <p:spPr>
          <a:xfrm>
            <a:off x="444957" y="1043661"/>
            <a:ext cx="8046364" cy="3549433"/>
          </a:xfrm>
          <a:prstGeom prst="rect">
            <a:avLst/>
          </a:prstGeom>
        </p:spPr>
        <p:txBody>
          <a:bodyPr wrap="square" lIns="68580" tIns="34290" rIns="68580" bIns="34290" anchor="t">
            <a:spAutoFit/>
          </a:bodyPr>
          <a:lstStyle/>
          <a:p>
            <a:r>
              <a:rPr lang="en-US" sz="2000" b="1" dirty="0">
                <a:ea typeface="+mn-lt"/>
                <a:cs typeface="+mn-lt"/>
              </a:rPr>
              <a:t>Due to the structure of the registration process, every step is a possible challenge to users. </a:t>
            </a:r>
            <a:endParaRPr lang="en-US" dirty="0">
              <a:ea typeface="+mn-lt"/>
              <a:cs typeface="+mn-lt"/>
            </a:endParaRPr>
          </a:p>
          <a:p>
            <a:r>
              <a:rPr lang="en-US" sz="2000" dirty="0">
                <a:ea typeface="+mn-lt"/>
                <a:cs typeface="+mn-lt"/>
              </a:rPr>
              <a:t>The tech behind the service struggles in certain use cases</a:t>
            </a:r>
            <a:r>
              <a:rPr lang="en-US" sz="2000">
                <a:ea typeface="+mn-lt"/>
                <a:cs typeface="+mn-lt"/>
              </a:rPr>
              <a:t>, and </a:t>
            </a:r>
            <a:r>
              <a:rPr lang="en-US" sz="2000" dirty="0">
                <a:ea typeface="+mn-lt"/>
                <a:cs typeface="+mn-lt"/>
              </a:rPr>
              <a:t>no amount of tweaking </a:t>
            </a:r>
            <a:r>
              <a:rPr lang="en-US" sz="2000">
                <a:ea typeface="+mn-lt"/>
                <a:cs typeface="+mn-lt"/>
              </a:rPr>
              <a:t>is </a:t>
            </a:r>
            <a:r>
              <a:rPr lang="en-US" sz="2000" dirty="0">
                <a:ea typeface="+mn-lt"/>
                <a:cs typeface="+mn-lt"/>
              </a:rPr>
              <a:t>going </a:t>
            </a:r>
            <a:r>
              <a:rPr lang="en-US" sz="2000">
                <a:ea typeface="+mn-lt"/>
                <a:cs typeface="+mn-lt"/>
              </a:rPr>
              <a:t>to </a:t>
            </a:r>
            <a:r>
              <a:rPr lang="en-US" sz="2000" dirty="0">
                <a:ea typeface="+mn-lt"/>
                <a:cs typeface="+mn-lt"/>
              </a:rPr>
              <a:t>change that</a:t>
            </a:r>
            <a:endParaRPr lang="en-US" sz="2000" dirty="0">
              <a:cs typeface="Arial"/>
            </a:endParaRPr>
          </a:p>
          <a:p>
            <a:pPr>
              <a:lnSpc>
                <a:spcPct val="120000"/>
              </a:lnSpc>
            </a:pPr>
            <a:endParaRPr lang="en-US" sz="2000">
              <a:ea typeface="+mn-lt"/>
              <a:cs typeface="+mn-lt"/>
            </a:endParaRPr>
          </a:p>
          <a:p>
            <a:pPr>
              <a:lnSpc>
                <a:spcPct val="120000"/>
              </a:lnSpc>
            </a:pPr>
            <a:r>
              <a:rPr lang="en-US" sz="2000" b="1" dirty="0">
                <a:ea typeface="+mn-lt"/>
                <a:cs typeface="+mn-lt"/>
              </a:rPr>
              <a:t>So what? </a:t>
            </a:r>
          </a:p>
          <a:p>
            <a:pPr>
              <a:lnSpc>
                <a:spcPct val="120000"/>
              </a:lnSpc>
            </a:pPr>
            <a:r>
              <a:rPr lang="en-US" sz="2000" dirty="0">
                <a:ea typeface="+mn-lt"/>
                <a:cs typeface="+mn-lt"/>
              </a:rPr>
              <a:t>We should expand the scope of the project to include a tech audit, or risk not actually solving the root cause. </a:t>
            </a:r>
            <a:endParaRPr lang="en-US" sz="2000" b="1" dirty="0">
              <a:ea typeface="+mn-lt"/>
              <a:cs typeface="+mn-lt"/>
            </a:endParaRPr>
          </a:p>
          <a:p>
            <a:pPr>
              <a:lnSpc>
                <a:spcPct val="120000"/>
              </a:lnSpc>
            </a:pPr>
            <a:endParaRPr lang="en-US" sz="2000">
              <a:ea typeface="+mn-lt"/>
              <a:cs typeface="+mn-lt"/>
            </a:endParaRPr>
          </a:p>
          <a:p>
            <a:pPr>
              <a:lnSpc>
                <a:spcPct val="120000"/>
              </a:lnSpc>
            </a:pPr>
            <a:endParaRPr lang="en-US" sz="2400">
              <a:ea typeface="+mn-lt"/>
              <a:cs typeface="+mn-lt"/>
            </a:endParaRPr>
          </a:p>
        </p:txBody>
      </p:sp>
    </p:spTree>
    <p:extLst>
      <p:ext uri="{BB962C8B-B14F-4D97-AF65-F5344CB8AC3E}">
        <p14:creationId xmlns:p14="http://schemas.microsoft.com/office/powerpoint/2010/main" val="3725803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73949"/>
          </a:xfrm>
        </p:spPr>
        <p:txBody>
          <a:bodyPr/>
          <a:lstStyle/>
          <a:p>
            <a:r>
              <a:rPr lang="en-US" dirty="0">
                <a:solidFill>
                  <a:srgbClr val="D7153A"/>
                </a:solidFill>
                <a:ea typeface="+mj-lt"/>
                <a:cs typeface="+mj-lt"/>
              </a:rPr>
              <a:t>Draft finding 3/3</a:t>
            </a:r>
            <a:endParaRPr lang="en-US" dirty="0">
              <a:solidFill>
                <a:srgbClr val="D7153A"/>
              </a:solidFill>
              <a:cs typeface="Arial"/>
            </a:endParaRP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15</a:t>
            </a:fld>
            <a:endParaRPr lang="en-GB"/>
          </a:p>
        </p:txBody>
      </p:sp>
      <p:sp>
        <p:nvSpPr>
          <p:cNvPr id="5" name="Rectangle 4"/>
          <p:cNvSpPr/>
          <p:nvPr/>
        </p:nvSpPr>
        <p:spPr>
          <a:xfrm>
            <a:off x="444957" y="1043661"/>
            <a:ext cx="8046364" cy="4349652"/>
          </a:xfrm>
          <a:prstGeom prst="rect">
            <a:avLst/>
          </a:prstGeom>
        </p:spPr>
        <p:txBody>
          <a:bodyPr wrap="square" lIns="68580" tIns="34290" rIns="68580" bIns="34290" anchor="t">
            <a:spAutoFit/>
          </a:bodyPr>
          <a:lstStyle/>
          <a:p>
            <a:r>
              <a:rPr lang="en-US" sz="2000" b="1" dirty="0">
                <a:ea typeface="+mn-lt"/>
                <a:cs typeface="+mn-lt"/>
              </a:rPr>
              <a:t>Instructional support is provided in an entirely different space. </a:t>
            </a:r>
            <a:endParaRPr lang="en-US" dirty="0"/>
          </a:p>
          <a:p>
            <a:pPr>
              <a:lnSpc>
                <a:spcPct val="120000"/>
              </a:lnSpc>
            </a:pPr>
            <a:r>
              <a:rPr lang="en-US" sz="2000" dirty="0">
                <a:ea typeface="+mn-lt"/>
                <a:cs typeface="+mn-lt"/>
              </a:rPr>
              <a:t>When users are hit a roadblock, they’re having to leave our site for a totally different one, which results in a heavy drop-off rate. </a:t>
            </a:r>
          </a:p>
          <a:p>
            <a:pPr>
              <a:lnSpc>
                <a:spcPct val="120000"/>
              </a:lnSpc>
            </a:pPr>
            <a:endParaRPr lang="en-US" sz="2000" dirty="0">
              <a:ea typeface="+mn-lt"/>
              <a:cs typeface="+mn-lt"/>
            </a:endParaRPr>
          </a:p>
          <a:p>
            <a:pPr>
              <a:lnSpc>
                <a:spcPct val="120000"/>
              </a:lnSpc>
            </a:pPr>
            <a:r>
              <a:rPr lang="en-US" sz="2000" b="1" dirty="0">
                <a:ea typeface="+mn-lt"/>
                <a:cs typeface="+mn-lt"/>
              </a:rPr>
              <a:t>So what? </a:t>
            </a:r>
          </a:p>
          <a:p>
            <a:pPr>
              <a:lnSpc>
                <a:spcPct val="120000"/>
              </a:lnSpc>
            </a:pPr>
            <a:r>
              <a:rPr lang="en-US" sz="2000" dirty="0">
                <a:ea typeface="+mn-lt"/>
                <a:cs typeface="+mn-lt"/>
              </a:rPr>
              <a:t>Pre-empting roadblocks and providing contextual support will have an immediate and positive impact on our completion rate</a:t>
            </a:r>
            <a:endParaRPr lang="en-US" dirty="0"/>
          </a:p>
          <a:p>
            <a:br>
              <a:rPr lang="en-US" sz="2000" b="1" dirty="0">
                <a:ea typeface="+mn-lt"/>
                <a:cs typeface="+mn-lt"/>
              </a:rPr>
            </a:br>
            <a:endParaRPr lang="en-US" sz="2000">
              <a:ea typeface="+mn-lt"/>
              <a:cs typeface="+mn-lt"/>
            </a:endParaRPr>
          </a:p>
          <a:p>
            <a:pPr>
              <a:lnSpc>
                <a:spcPct val="120000"/>
              </a:lnSpc>
            </a:pPr>
            <a:endParaRPr lang="en-US" sz="2000" dirty="0">
              <a:ea typeface="+mn-lt"/>
              <a:cs typeface="+mn-lt"/>
            </a:endParaRPr>
          </a:p>
          <a:p>
            <a:pPr>
              <a:lnSpc>
                <a:spcPct val="120000"/>
              </a:lnSpc>
            </a:pPr>
            <a:endParaRPr lang="en-US" sz="2000" dirty="0">
              <a:ea typeface="+mn-lt"/>
              <a:cs typeface="+mn-lt"/>
            </a:endParaRPr>
          </a:p>
          <a:p>
            <a:pPr>
              <a:lnSpc>
                <a:spcPct val="120000"/>
              </a:lnSpc>
            </a:pPr>
            <a:endParaRPr lang="en-US" sz="2400" dirty="0">
              <a:ea typeface="+mn-lt"/>
              <a:cs typeface="+mn-lt"/>
            </a:endParaRPr>
          </a:p>
        </p:txBody>
      </p:sp>
    </p:spTree>
    <p:extLst>
      <p:ext uri="{BB962C8B-B14F-4D97-AF65-F5344CB8AC3E}">
        <p14:creationId xmlns:p14="http://schemas.microsoft.com/office/powerpoint/2010/main" val="1509116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28" y="1921506"/>
            <a:ext cx="8258144" cy="380873"/>
          </a:xfrm>
        </p:spPr>
        <p:txBody>
          <a:bodyPr/>
          <a:lstStyle/>
          <a:p>
            <a:r>
              <a:rPr lang="en-US" dirty="0"/>
              <a:t>Draft opportunity</a:t>
            </a:r>
            <a:endParaRPr lang="en-US" dirty="0">
              <a:cs typeface="Arial"/>
            </a:endParaRP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16</a:t>
            </a:fld>
            <a:endParaRPr lang="en-GB"/>
          </a:p>
        </p:txBody>
      </p:sp>
    </p:spTree>
    <p:extLst>
      <p:ext uri="{BB962C8B-B14F-4D97-AF65-F5344CB8AC3E}">
        <p14:creationId xmlns:p14="http://schemas.microsoft.com/office/powerpoint/2010/main" val="2847310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216" y="453857"/>
            <a:ext cx="8258144" cy="373949"/>
          </a:xfrm>
        </p:spPr>
        <p:txBody>
          <a:bodyPr/>
          <a:lstStyle/>
          <a:p>
            <a:r>
              <a:rPr lang="en-US" dirty="0">
                <a:solidFill>
                  <a:srgbClr val="D7153A"/>
                </a:solidFill>
                <a:ea typeface="+mj-lt"/>
                <a:cs typeface="+mj-lt"/>
              </a:rPr>
              <a:t>Modelling the opportunity (DRAFT)</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17</a:t>
            </a:fld>
            <a:endParaRPr lang="en-GB"/>
          </a:p>
        </p:txBody>
      </p:sp>
      <p:sp>
        <p:nvSpPr>
          <p:cNvPr id="5" name="Rectangle 4">
            <a:extLst>
              <a:ext uri="{FF2B5EF4-FFF2-40B4-BE49-F238E27FC236}">
                <a16:creationId xmlns:a16="http://schemas.microsoft.com/office/drawing/2014/main" id="{355BF788-10EB-40AC-B2A9-CBA296656335}"/>
              </a:ext>
            </a:extLst>
          </p:cNvPr>
          <p:cNvSpPr/>
          <p:nvPr/>
        </p:nvSpPr>
        <p:spPr>
          <a:xfrm>
            <a:off x="548433" y="1289953"/>
            <a:ext cx="8046364" cy="404663"/>
          </a:xfrm>
          <a:prstGeom prst="rect">
            <a:avLst/>
          </a:prstGeom>
        </p:spPr>
        <p:txBody>
          <a:bodyPr wrap="square" lIns="68580" tIns="34290" rIns="68580" bIns="34290" anchor="t">
            <a:spAutoFit/>
          </a:bodyPr>
          <a:lstStyle/>
          <a:p>
            <a:pPr>
              <a:lnSpc>
                <a:spcPct val="120000"/>
              </a:lnSpc>
            </a:pPr>
            <a:r>
              <a:rPr lang="en-US" sz="2000" b="1" dirty="0">
                <a:ea typeface="+mn-lt"/>
                <a:cs typeface="+mn-lt"/>
              </a:rPr>
              <a:t>From</a:t>
            </a:r>
            <a:endParaRPr lang="en-US" b="1" dirty="0"/>
          </a:p>
        </p:txBody>
      </p:sp>
      <p:sp>
        <p:nvSpPr>
          <p:cNvPr id="6" name="Rectangle 5">
            <a:extLst>
              <a:ext uri="{FF2B5EF4-FFF2-40B4-BE49-F238E27FC236}">
                <a16:creationId xmlns:a16="http://schemas.microsoft.com/office/drawing/2014/main" id="{0999C30A-AAC9-42CA-9028-396E29CC6907}"/>
              </a:ext>
            </a:extLst>
          </p:cNvPr>
          <p:cNvSpPr/>
          <p:nvPr/>
        </p:nvSpPr>
        <p:spPr>
          <a:xfrm>
            <a:off x="539214" y="2672613"/>
            <a:ext cx="8046364" cy="404663"/>
          </a:xfrm>
          <a:prstGeom prst="rect">
            <a:avLst/>
          </a:prstGeom>
        </p:spPr>
        <p:txBody>
          <a:bodyPr wrap="square" lIns="68580" tIns="34290" rIns="68580" bIns="34290" anchor="t">
            <a:spAutoFit/>
          </a:bodyPr>
          <a:lstStyle/>
          <a:p>
            <a:pPr>
              <a:lnSpc>
                <a:spcPct val="120000"/>
              </a:lnSpc>
            </a:pPr>
            <a:r>
              <a:rPr lang="en-US" sz="2000" b="1" dirty="0">
                <a:ea typeface="+mn-lt"/>
                <a:cs typeface="+mn-lt"/>
              </a:rPr>
              <a:t>To</a:t>
            </a:r>
            <a:endParaRPr lang="en-US" dirty="0"/>
          </a:p>
        </p:txBody>
      </p:sp>
      <p:sp>
        <p:nvSpPr>
          <p:cNvPr id="7" name="Rectangle 6">
            <a:extLst>
              <a:ext uri="{FF2B5EF4-FFF2-40B4-BE49-F238E27FC236}">
                <a16:creationId xmlns:a16="http://schemas.microsoft.com/office/drawing/2014/main" id="{051FDEF2-EF92-4296-A68A-8D825DE90A8E}"/>
              </a:ext>
            </a:extLst>
          </p:cNvPr>
          <p:cNvSpPr/>
          <p:nvPr/>
        </p:nvSpPr>
        <p:spPr>
          <a:xfrm>
            <a:off x="538317" y="1810364"/>
            <a:ext cx="1347633" cy="398206"/>
          </a:xfrm>
          <a:prstGeom prst="rect">
            <a:avLst/>
          </a:prstGeom>
          <a:solidFill>
            <a:schemeClr val="bg1"/>
          </a:solidFill>
          <a:ln w="28575">
            <a:solidFill>
              <a:srgbClr val="002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000000"/>
                </a:solidFill>
                <a:cs typeface="Arial"/>
              </a:rPr>
              <a:t>Start task</a:t>
            </a:r>
            <a:endParaRPr lang="en-US" dirty="0">
              <a:solidFill>
                <a:srgbClr val="000000"/>
              </a:solidFill>
            </a:endParaRPr>
          </a:p>
        </p:txBody>
      </p:sp>
      <p:sp>
        <p:nvSpPr>
          <p:cNvPr id="8" name="Rectangle 7">
            <a:extLst>
              <a:ext uri="{FF2B5EF4-FFF2-40B4-BE49-F238E27FC236}">
                <a16:creationId xmlns:a16="http://schemas.microsoft.com/office/drawing/2014/main" id="{8B5368E6-DD03-4A51-AE9D-B5D56B95727B}"/>
              </a:ext>
            </a:extLst>
          </p:cNvPr>
          <p:cNvSpPr/>
          <p:nvPr/>
        </p:nvSpPr>
        <p:spPr>
          <a:xfrm>
            <a:off x="2086895" y="1810363"/>
            <a:ext cx="1255455" cy="3982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dirty="0">
                <a:cs typeface="Arial"/>
              </a:rPr>
              <a:t>Hit Roadblock</a:t>
            </a:r>
            <a:endParaRPr lang="en-US" dirty="0"/>
          </a:p>
        </p:txBody>
      </p:sp>
      <p:sp>
        <p:nvSpPr>
          <p:cNvPr id="9" name="Rectangle 8">
            <a:extLst>
              <a:ext uri="{FF2B5EF4-FFF2-40B4-BE49-F238E27FC236}">
                <a16:creationId xmlns:a16="http://schemas.microsoft.com/office/drawing/2014/main" id="{1A19C130-DFF8-43EE-99BD-7EEE71AFFA73}"/>
              </a:ext>
            </a:extLst>
          </p:cNvPr>
          <p:cNvSpPr/>
          <p:nvPr/>
        </p:nvSpPr>
        <p:spPr>
          <a:xfrm>
            <a:off x="3524863" y="1810362"/>
            <a:ext cx="1605730" cy="398206"/>
          </a:xfrm>
          <a:prstGeom prst="rect">
            <a:avLst/>
          </a:prstGeom>
          <a:solidFill>
            <a:schemeClr val="bg1"/>
          </a:solidFill>
          <a:ln w="28575">
            <a:solidFill>
              <a:srgbClr val="D7153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dirty="0">
                <a:solidFill>
                  <a:srgbClr val="000000"/>
                </a:solidFill>
                <a:cs typeface="Arial"/>
              </a:rPr>
              <a:t>Refer to instructions</a:t>
            </a:r>
            <a:endParaRPr lang="en-US" sz="1200" dirty="0">
              <a:solidFill>
                <a:srgbClr val="000000"/>
              </a:solidFill>
              <a:cs typeface="Arial"/>
            </a:endParaRPr>
          </a:p>
        </p:txBody>
      </p:sp>
      <p:sp>
        <p:nvSpPr>
          <p:cNvPr id="10" name="Rectangle 9">
            <a:extLst>
              <a:ext uri="{FF2B5EF4-FFF2-40B4-BE49-F238E27FC236}">
                <a16:creationId xmlns:a16="http://schemas.microsoft.com/office/drawing/2014/main" id="{3DAEEC50-4B7B-4474-9CA0-F46FDEF63C9B}"/>
              </a:ext>
            </a:extLst>
          </p:cNvPr>
          <p:cNvSpPr/>
          <p:nvPr/>
        </p:nvSpPr>
        <p:spPr>
          <a:xfrm>
            <a:off x="5405285" y="1810363"/>
            <a:ext cx="1651818" cy="398206"/>
          </a:xfrm>
          <a:prstGeom prst="rect">
            <a:avLst/>
          </a:prstGeom>
          <a:solidFill>
            <a:schemeClr val="bg1"/>
          </a:solidFill>
          <a:ln w="28575">
            <a:solidFill>
              <a:srgbClr val="00266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dirty="0">
                <a:solidFill>
                  <a:srgbClr val="000000"/>
                </a:solidFill>
                <a:cs typeface="Arial"/>
              </a:rPr>
              <a:t>Recommence task</a:t>
            </a:r>
            <a:endParaRPr lang="en-US" sz="1200" dirty="0">
              <a:solidFill>
                <a:srgbClr val="000000"/>
              </a:solidFill>
              <a:cs typeface="Arial"/>
            </a:endParaRPr>
          </a:p>
        </p:txBody>
      </p:sp>
      <p:sp>
        <p:nvSpPr>
          <p:cNvPr id="12" name="Rectangle 11">
            <a:extLst>
              <a:ext uri="{FF2B5EF4-FFF2-40B4-BE49-F238E27FC236}">
                <a16:creationId xmlns:a16="http://schemas.microsoft.com/office/drawing/2014/main" id="{1C750413-84AE-48DF-8886-848C31130832}"/>
              </a:ext>
            </a:extLst>
          </p:cNvPr>
          <p:cNvSpPr/>
          <p:nvPr/>
        </p:nvSpPr>
        <p:spPr>
          <a:xfrm>
            <a:off x="547534" y="3183807"/>
            <a:ext cx="1531987" cy="398206"/>
          </a:xfrm>
          <a:prstGeom prst="rect">
            <a:avLst/>
          </a:prstGeom>
          <a:solidFill>
            <a:schemeClr val="bg1"/>
          </a:solidFill>
          <a:ln w="28575">
            <a:solidFill>
              <a:srgbClr val="002664"/>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dirty="0">
                <a:solidFill>
                  <a:srgbClr val="000000"/>
                </a:solidFill>
                <a:cs typeface="Arial"/>
              </a:rPr>
              <a:t>Embed instructions</a:t>
            </a:r>
            <a:endParaRPr lang="en-US" dirty="0"/>
          </a:p>
        </p:txBody>
      </p:sp>
      <p:sp>
        <p:nvSpPr>
          <p:cNvPr id="13" name="Rectangle 12">
            <a:extLst>
              <a:ext uri="{FF2B5EF4-FFF2-40B4-BE49-F238E27FC236}">
                <a16:creationId xmlns:a16="http://schemas.microsoft.com/office/drawing/2014/main" id="{AE18B6F9-C5EC-44E4-8205-B61B795A7789}"/>
              </a:ext>
            </a:extLst>
          </p:cNvPr>
          <p:cNvSpPr/>
          <p:nvPr/>
        </p:nvSpPr>
        <p:spPr>
          <a:xfrm>
            <a:off x="2206727" y="3183806"/>
            <a:ext cx="1531987" cy="398206"/>
          </a:xfrm>
          <a:prstGeom prst="rect">
            <a:avLst/>
          </a:prstGeom>
          <a:solidFill>
            <a:schemeClr val="bg1"/>
          </a:solidFill>
          <a:ln w="28575">
            <a:solidFill>
              <a:srgbClr val="002664"/>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dirty="0">
                <a:solidFill>
                  <a:srgbClr val="000000"/>
                </a:solidFill>
                <a:cs typeface="Arial"/>
              </a:rPr>
              <a:t>Start Task</a:t>
            </a:r>
          </a:p>
        </p:txBody>
      </p:sp>
      <p:sp>
        <p:nvSpPr>
          <p:cNvPr id="14" name="Rectangle 13">
            <a:extLst>
              <a:ext uri="{FF2B5EF4-FFF2-40B4-BE49-F238E27FC236}">
                <a16:creationId xmlns:a16="http://schemas.microsoft.com/office/drawing/2014/main" id="{C9AD5836-4BAB-4895-9AED-9436937ACCD2}"/>
              </a:ext>
            </a:extLst>
          </p:cNvPr>
          <p:cNvSpPr/>
          <p:nvPr/>
        </p:nvSpPr>
        <p:spPr>
          <a:xfrm>
            <a:off x="3865920" y="3183805"/>
            <a:ext cx="1531987" cy="398206"/>
          </a:xfrm>
          <a:prstGeom prst="rect">
            <a:avLst/>
          </a:prstGeom>
          <a:solidFill>
            <a:schemeClr val="bg1"/>
          </a:solidFill>
          <a:ln w="28575">
            <a:solidFill>
              <a:srgbClr val="002664"/>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dirty="0">
                <a:solidFill>
                  <a:srgbClr val="000000"/>
                </a:solidFill>
                <a:cs typeface="Arial"/>
              </a:rPr>
              <a:t>Complete Task</a:t>
            </a:r>
            <a:endParaRPr lang="en-US" dirty="0"/>
          </a:p>
        </p:txBody>
      </p:sp>
      <p:sp>
        <p:nvSpPr>
          <p:cNvPr id="15" name="Rectangle 14">
            <a:extLst>
              <a:ext uri="{FF2B5EF4-FFF2-40B4-BE49-F238E27FC236}">
                <a16:creationId xmlns:a16="http://schemas.microsoft.com/office/drawing/2014/main" id="{9F854521-FDF9-4844-816B-861EC4F2B0D5}"/>
              </a:ext>
            </a:extLst>
          </p:cNvPr>
          <p:cNvSpPr/>
          <p:nvPr/>
        </p:nvSpPr>
        <p:spPr>
          <a:xfrm>
            <a:off x="7267268" y="1810362"/>
            <a:ext cx="1366069" cy="398206"/>
          </a:xfrm>
          <a:prstGeom prst="rect">
            <a:avLst/>
          </a:prstGeom>
          <a:solidFill>
            <a:schemeClr val="bg1"/>
          </a:solidFill>
          <a:ln w="28575">
            <a:solidFill>
              <a:srgbClr val="00266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dirty="0">
                <a:solidFill>
                  <a:srgbClr val="000000"/>
                </a:solidFill>
                <a:cs typeface="Arial"/>
              </a:rPr>
              <a:t>Complete task</a:t>
            </a:r>
            <a:endParaRPr lang="en-US" sz="1200" dirty="0">
              <a:solidFill>
                <a:srgbClr val="000000"/>
              </a:solidFill>
              <a:cs typeface="Arial"/>
            </a:endParaRPr>
          </a:p>
        </p:txBody>
      </p:sp>
      <p:sp>
        <p:nvSpPr>
          <p:cNvPr id="16" name="Rectangle 15">
            <a:extLst>
              <a:ext uri="{FF2B5EF4-FFF2-40B4-BE49-F238E27FC236}">
                <a16:creationId xmlns:a16="http://schemas.microsoft.com/office/drawing/2014/main" id="{01CA2A01-0364-4EF3-B485-93AEB66B4637}"/>
              </a:ext>
            </a:extLst>
          </p:cNvPr>
          <p:cNvSpPr/>
          <p:nvPr/>
        </p:nvSpPr>
        <p:spPr>
          <a:xfrm>
            <a:off x="538315" y="3672346"/>
            <a:ext cx="4896462" cy="398206"/>
          </a:xfrm>
          <a:prstGeom prst="rect">
            <a:avLst/>
          </a:prstGeom>
          <a:solidFill>
            <a:schemeClr val="bg1"/>
          </a:solidFill>
          <a:ln w="28575">
            <a:solidFill>
              <a:srgbClr val="002664"/>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dirty="0">
                <a:solidFill>
                  <a:srgbClr val="000000"/>
                </a:solidFill>
                <a:cs typeface="Arial"/>
              </a:rPr>
              <a:t>Native support service</a:t>
            </a:r>
            <a:endParaRPr lang="en-US" dirty="0"/>
          </a:p>
        </p:txBody>
      </p:sp>
      <p:cxnSp>
        <p:nvCxnSpPr>
          <p:cNvPr id="17" name="Straight Arrow Connector 16">
            <a:extLst>
              <a:ext uri="{FF2B5EF4-FFF2-40B4-BE49-F238E27FC236}">
                <a16:creationId xmlns:a16="http://schemas.microsoft.com/office/drawing/2014/main" id="{6DF15D0D-1F30-44FC-89F3-8E45B7F2BF76}"/>
              </a:ext>
            </a:extLst>
          </p:cNvPr>
          <p:cNvCxnSpPr/>
          <p:nvPr/>
        </p:nvCxnSpPr>
        <p:spPr>
          <a:xfrm>
            <a:off x="536751" y="3070063"/>
            <a:ext cx="4896462" cy="11061"/>
          </a:xfrm>
          <a:prstGeom prst="straightConnector1">
            <a:avLst/>
          </a:prstGeom>
          <a:ln w="28575">
            <a:solidFill>
              <a:srgbClr val="002664"/>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6911846-49D8-43EE-A007-E47D42A8ED16}"/>
              </a:ext>
            </a:extLst>
          </p:cNvPr>
          <p:cNvCxnSpPr>
            <a:cxnSpLocks/>
          </p:cNvCxnSpPr>
          <p:nvPr/>
        </p:nvCxnSpPr>
        <p:spPr>
          <a:xfrm flipV="1">
            <a:off x="538316" y="1681418"/>
            <a:ext cx="8095017" cy="10505"/>
          </a:xfrm>
          <a:prstGeom prst="straightConnector1">
            <a:avLst/>
          </a:prstGeom>
          <a:ln w="28575">
            <a:solidFill>
              <a:srgbClr val="002664"/>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120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3. Discussion</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569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Challenges/risks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19</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1143326"/>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Clarity on resourcing and budget for recruitment</a:t>
            </a:r>
          </a:p>
          <a:p>
            <a:pPr marL="342900" indent="-342900">
              <a:lnSpc>
                <a:spcPct val="120000"/>
              </a:lnSpc>
              <a:buFont typeface="Arial" panose="020B0604020202020204" pitchFamily="34" charset="0"/>
              <a:buChar char="•"/>
            </a:pPr>
            <a:endParaRPr lang="en-US" sz="2000">
              <a:ea typeface="+mn-lt"/>
              <a:cs typeface="+mn-lt"/>
            </a:endParaRPr>
          </a:p>
          <a:p>
            <a:pPr marL="342900" indent="-342900">
              <a:lnSpc>
                <a:spcPct val="120000"/>
              </a:lnSpc>
              <a:buFont typeface="Arial" panose="020B0604020202020204" pitchFamily="34" charset="0"/>
              <a:buChar char="•"/>
            </a:pPr>
            <a:endParaRPr lang="en-US" sz="2000">
              <a:solidFill>
                <a:srgbClr val="002664"/>
              </a:solidFill>
              <a:ea typeface="+mn-lt"/>
              <a:cs typeface="+mn-lt"/>
            </a:endParaRPr>
          </a:p>
        </p:txBody>
      </p:sp>
    </p:spTree>
    <p:extLst>
      <p:ext uri="{BB962C8B-B14F-4D97-AF65-F5344CB8AC3E}">
        <p14:creationId xmlns:p14="http://schemas.microsoft.com/office/powerpoint/2010/main" val="1524926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1">
            <a:extLst>
              <a:ext uri="{FF2B5EF4-FFF2-40B4-BE49-F238E27FC236}">
                <a16:creationId xmlns:a16="http://schemas.microsoft.com/office/drawing/2014/main" id="{CD6F99D7-83B6-4EF2-A686-FDF2F8EA7142}"/>
              </a:ext>
            </a:extLst>
          </p:cNvPr>
          <p:cNvSpPr>
            <a:spLocks noGrp="1"/>
          </p:cNvSpPr>
          <p:nvPr>
            <p:ph type="title"/>
          </p:nvPr>
        </p:nvSpPr>
        <p:spPr>
          <a:xfrm>
            <a:off x="444957" y="415435"/>
            <a:ext cx="8258144" cy="380873"/>
          </a:xfrm>
        </p:spPr>
        <p:txBody>
          <a:bodyPr/>
          <a:lstStyle/>
          <a:p>
            <a:r>
              <a:rPr lang="en-US"/>
              <a:t>Agenda</a:t>
            </a:r>
          </a:p>
        </p:txBody>
      </p:sp>
      <p:sp>
        <p:nvSpPr>
          <p:cNvPr id="20" name="Text Placeholder 19">
            <a:extLst>
              <a:ext uri="{FF2B5EF4-FFF2-40B4-BE49-F238E27FC236}">
                <a16:creationId xmlns:a16="http://schemas.microsoft.com/office/drawing/2014/main" id="{D376CF18-068B-49AC-B62C-EA32F6BFF39C}"/>
              </a:ext>
            </a:extLst>
          </p:cNvPr>
          <p:cNvSpPr>
            <a:spLocks noGrp="1"/>
          </p:cNvSpPr>
          <p:nvPr>
            <p:ph sz="quarter" idx="12"/>
          </p:nvPr>
        </p:nvSpPr>
        <p:spPr>
          <a:xfrm>
            <a:off x="444957" y="1349515"/>
            <a:ext cx="8258144" cy="2963625"/>
          </a:xfrm>
        </p:spPr>
        <p:txBody>
          <a:bodyPr>
            <a:normAutofit/>
          </a:bodyPr>
          <a:lstStyle/>
          <a:p>
            <a:pPr>
              <a:lnSpc>
                <a:spcPct val="120000"/>
              </a:lnSpc>
            </a:pPr>
            <a:r>
              <a:rPr lang="en-AU" sz="2000" b="0">
                <a:solidFill>
                  <a:schemeClr val="tx1"/>
                </a:solidFill>
              </a:rPr>
              <a:t>1. Project context</a:t>
            </a:r>
          </a:p>
          <a:p>
            <a:pPr>
              <a:lnSpc>
                <a:spcPct val="120000"/>
              </a:lnSpc>
            </a:pPr>
            <a:r>
              <a:rPr lang="en-AU" sz="2000" b="0">
                <a:solidFill>
                  <a:schemeClr val="tx1"/>
                </a:solidFill>
              </a:rPr>
              <a:t>2. The work to date</a:t>
            </a:r>
          </a:p>
          <a:p>
            <a:pPr>
              <a:lnSpc>
                <a:spcPct val="120000"/>
              </a:lnSpc>
            </a:pPr>
            <a:r>
              <a:rPr lang="en-AU" sz="2000" b="0">
                <a:solidFill>
                  <a:schemeClr val="tx1"/>
                </a:solidFill>
              </a:rPr>
              <a:t>3. Discussion</a:t>
            </a:r>
          </a:p>
          <a:p>
            <a:pPr>
              <a:lnSpc>
                <a:spcPct val="120000"/>
              </a:lnSpc>
            </a:pPr>
            <a:r>
              <a:rPr lang="en-AU" sz="2000" b="0">
                <a:solidFill>
                  <a:schemeClr val="tx1"/>
                </a:solidFill>
              </a:rPr>
              <a:t>4. Wrap up</a:t>
            </a:r>
          </a:p>
        </p:txBody>
      </p:sp>
      <p:sp>
        <p:nvSpPr>
          <p:cNvPr id="3" name="Slide Number Placeholder 2"/>
          <p:cNvSpPr>
            <a:spLocks noGrp="1"/>
          </p:cNvSpPr>
          <p:nvPr>
            <p:ph type="sldNum" sz="quarter" idx="14"/>
          </p:nvPr>
        </p:nvSpPr>
        <p:spPr>
          <a:xfrm>
            <a:off x="8563839" y="4866347"/>
            <a:ext cx="128240" cy="123111"/>
          </a:xfrm>
        </p:spPr>
        <p:txBody>
          <a:bodyPr wrap="none" anchor="b">
            <a:normAutofit/>
          </a:bodyPr>
          <a:lstStyle/>
          <a:p>
            <a:pPr>
              <a:spcAft>
                <a:spcPts val="600"/>
              </a:spcAft>
            </a:pPr>
            <a:fld id="{6445CA75-65CF-428D-AAFD-249FBBE0F4CE}" type="slidenum">
              <a:rPr lang="en-GB" smtClean="0"/>
              <a:pPr>
                <a:spcAft>
                  <a:spcPts val="600"/>
                </a:spcAft>
              </a:pPr>
              <a:t>2</a:t>
            </a:fld>
            <a:endParaRPr lang="en-GB"/>
          </a:p>
        </p:txBody>
      </p:sp>
    </p:spTree>
    <p:extLst>
      <p:ext uri="{BB962C8B-B14F-4D97-AF65-F5344CB8AC3E}">
        <p14:creationId xmlns:p14="http://schemas.microsoft.com/office/powerpoint/2010/main" val="2481655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Decisions </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20</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1854354"/>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dirty="0">
                <a:ea typeface="+mn-lt"/>
                <a:cs typeface="+mn-lt"/>
              </a:rPr>
              <a:t>Scope to expand to include Tech Audit? (Adds approximately 3 weeks to project)</a:t>
            </a:r>
          </a:p>
          <a:p>
            <a:pPr marL="342900" indent="-342900">
              <a:lnSpc>
                <a:spcPct val="120000"/>
              </a:lnSpc>
              <a:buFont typeface="Arial" panose="020B0604020202020204" pitchFamily="34" charset="0"/>
              <a:buChar char="•"/>
            </a:pPr>
            <a:r>
              <a:rPr lang="en-US" sz="2000" dirty="0">
                <a:solidFill>
                  <a:srgbClr val="000000"/>
                </a:solidFill>
                <a:ea typeface="+mn-lt"/>
                <a:cs typeface="+mn-lt"/>
              </a:rPr>
              <a:t>Rachael going on leave in May – commence recruitment to fill PM role? </a:t>
            </a:r>
          </a:p>
          <a:p>
            <a:endParaRPr lang="en-US" sz="2000">
              <a:solidFill>
                <a:srgbClr val="002664"/>
              </a:solidFill>
              <a:ea typeface="+mn-lt"/>
              <a:cs typeface="+mn-lt"/>
            </a:endParaRPr>
          </a:p>
        </p:txBody>
      </p:sp>
    </p:spTree>
    <p:extLst>
      <p:ext uri="{BB962C8B-B14F-4D97-AF65-F5344CB8AC3E}">
        <p14:creationId xmlns:p14="http://schemas.microsoft.com/office/powerpoint/2010/main" val="1341674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4. Wrap up</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47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Next steps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22</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2620654"/>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Combine our research to observe where our users’ key challenges with our </a:t>
            </a:r>
            <a:r>
              <a:rPr lang="en-US" sz="2000" dirty="0">
                <a:ea typeface="+mn-lt"/>
                <a:cs typeface="+mn-lt"/>
              </a:rPr>
              <a:t>registration</a:t>
            </a:r>
            <a:r>
              <a:rPr lang="en-US" sz="2000">
                <a:ea typeface="+mn-lt"/>
                <a:cs typeface="+mn-lt"/>
              </a:rPr>
              <a:t> experience</a:t>
            </a:r>
          </a:p>
          <a:p>
            <a:pPr marL="342900" indent="-342900">
              <a:lnSpc>
                <a:spcPct val="120000"/>
              </a:lnSpc>
              <a:buFont typeface="Arial" panose="020B0604020202020204" pitchFamily="34" charset="0"/>
              <a:buChar char="•"/>
            </a:pPr>
            <a:r>
              <a:rPr lang="en-US" sz="2000">
                <a:ea typeface="+mn-lt"/>
                <a:cs typeface="+mn-lt"/>
              </a:rPr>
              <a:t>Generate a customer journey map to identify common pain points and opportunities for improvement</a:t>
            </a:r>
          </a:p>
          <a:p>
            <a:pPr marL="342900" indent="-342900">
              <a:lnSpc>
                <a:spcPct val="120000"/>
              </a:lnSpc>
              <a:buFont typeface="Arial" panose="020B0604020202020204" pitchFamily="34" charset="0"/>
              <a:buChar char="•"/>
            </a:pPr>
            <a:r>
              <a:rPr lang="en-US" sz="2000" b="1">
                <a:ea typeface="+mn-lt"/>
                <a:cs typeface="+mn-lt"/>
              </a:rPr>
              <a:t>Virtual research showcase: </a:t>
            </a:r>
            <a:r>
              <a:rPr lang="en-US" sz="2000">
                <a:ea typeface="+mn-lt"/>
                <a:cs typeface="+mn-lt"/>
              </a:rPr>
              <a:t>23 May 2021</a:t>
            </a:r>
          </a:p>
          <a:p>
            <a:pPr marL="342900" indent="-342900">
              <a:lnSpc>
                <a:spcPct val="120000"/>
              </a:lnSpc>
              <a:buFont typeface="Arial" panose="020B0604020202020204" pitchFamily="34" charset="0"/>
              <a:buChar char="•"/>
            </a:pPr>
            <a:r>
              <a:rPr lang="en-US" sz="2000">
                <a:ea typeface="+mn-lt"/>
                <a:cs typeface="+mn-lt"/>
              </a:rPr>
              <a:t>Moving to ideation phase from June 2021</a:t>
            </a:r>
          </a:p>
          <a:p>
            <a:pPr marL="342900" indent="-342900">
              <a:lnSpc>
                <a:spcPct val="120000"/>
              </a:lnSpc>
              <a:buFont typeface="Arial" panose="020B0604020202020204" pitchFamily="34" charset="0"/>
              <a:buChar char="•"/>
            </a:pPr>
            <a:endParaRPr lang="en-US" sz="2000">
              <a:ea typeface="+mn-lt"/>
              <a:cs typeface="+mn-lt"/>
            </a:endParaRPr>
          </a:p>
        </p:txBody>
      </p:sp>
    </p:spTree>
    <p:extLst>
      <p:ext uri="{BB962C8B-B14F-4D97-AF65-F5344CB8AC3E}">
        <p14:creationId xmlns:p14="http://schemas.microsoft.com/office/powerpoint/2010/main" val="2265710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dirty="0">
                <a:solidFill>
                  <a:srgbClr val="002060"/>
                </a:solidFill>
              </a:rPr>
              <a:t>Thank you</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04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1. Project context</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062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Problem statement</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4</a:t>
            </a:fld>
            <a:endParaRPr lang="en-GB"/>
          </a:p>
        </p:txBody>
      </p:sp>
      <p:sp>
        <p:nvSpPr>
          <p:cNvPr id="5" name="Rectangle 4"/>
          <p:cNvSpPr/>
          <p:nvPr/>
        </p:nvSpPr>
        <p:spPr>
          <a:xfrm>
            <a:off x="444958" y="1189837"/>
            <a:ext cx="8140621" cy="377026"/>
          </a:xfrm>
          <a:prstGeom prst="rect">
            <a:avLst/>
          </a:prstGeom>
        </p:spPr>
        <p:txBody>
          <a:bodyPr wrap="square" lIns="68580" tIns="34290" rIns="68580" bIns="34290" anchor="t">
            <a:spAutoFit/>
          </a:bodyPr>
          <a:lstStyle/>
          <a:p>
            <a:endParaRPr lang="en-US" sz="2000">
              <a:solidFill>
                <a:srgbClr val="002664"/>
              </a:solidFill>
              <a:ea typeface="+mn-lt"/>
              <a:cs typeface="+mn-lt"/>
            </a:endParaRPr>
          </a:p>
        </p:txBody>
      </p:sp>
      <p:sp>
        <p:nvSpPr>
          <p:cNvPr id="7" name="TextBox 6">
            <a:extLst>
              <a:ext uri="{FF2B5EF4-FFF2-40B4-BE49-F238E27FC236}">
                <a16:creationId xmlns:a16="http://schemas.microsoft.com/office/drawing/2014/main" id="{3206911D-9DA1-4F34-8348-A7DA4C65C099}"/>
              </a:ext>
            </a:extLst>
          </p:cNvPr>
          <p:cNvSpPr txBox="1"/>
          <p:nvPr/>
        </p:nvSpPr>
        <p:spPr>
          <a:xfrm>
            <a:off x="444955" y="1189837"/>
            <a:ext cx="7385501" cy="1487587"/>
          </a:xfrm>
          <a:prstGeom prst="rect">
            <a:avLst/>
          </a:prstGeom>
          <a:noFill/>
        </p:spPr>
        <p:txBody>
          <a:bodyPr wrap="square" lIns="0" tIns="0" rIns="0" bIns="0" rtlCol="0" anchor="t">
            <a:spAutoFit/>
          </a:bodyPr>
          <a:lstStyle/>
          <a:p>
            <a:pPr>
              <a:lnSpc>
                <a:spcPct val="120000"/>
              </a:lnSpc>
              <a:spcAft>
                <a:spcPts val="800"/>
              </a:spcAft>
            </a:pPr>
            <a:r>
              <a:rPr lang="en-AU" sz="2000" dirty="0"/>
              <a:t>Young people aged 14 to 17 need an easy, simple way to set up an account with our service because they often find it difficult to know how to begin and navigate the end-to-end process. </a:t>
            </a:r>
          </a:p>
          <a:p>
            <a:pPr algn="l">
              <a:lnSpc>
                <a:spcPct val="90000"/>
              </a:lnSpc>
              <a:spcAft>
                <a:spcPts val="800"/>
              </a:spcAft>
            </a:pPr>
            <a:endParaRPr lang="en-AU" sz="2000" dirty="0">
              <a:solidFill>
                <a:schemeClr val="tx2"/>
              </a:solidFill>
            </a:endParaRPr>
          </a:p>
        </p:txBody>
      </p:sp>
    </p:spTree>
    <p:extLst>
      <p:ext uri="{BB962C8B-B14F-4D97-AF65-F5344CB8AC3E}">
        <p14:creationId xmlns:p14="http://schemas.microsoft.com/office/powerpoint/2010/main" val="694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Project vision</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5</a:t>
            </a:fld>
            <a:endParaRPr lang="en-GB"/>
          </a:p>
        </p:txBody>
      </p:sp>
      <p:sp>
        <p:nvSpPr>
          <p:cNvPr id="6" name="Rectangle 5">
            <a:extLst>
              <a:ext uri="{FF2B5EF4-FFF2-40B4-BE49-F238E27FC236}">
                <a16:creationId xmlns:a16="http://schemas.microsoft.com/office/drawing/2014/main" id="{7EE92338-4060-4B96-9531-01D5C3454CF1}"/>
              </a:ext>
            </a:extLst>
          </p:cNvPr>
          <p:cNvSpPr/>
          <p:nvPr/>
        </p:nvSpPr>
        <p:spPr>
          <a:xfrm>
            <a:off x="444956" y="1284241"/>
            <a:ext cx="7164157" cy="1115690"/>
          </a:xfrm>
          <a:prstGeom prst="rect">
            <a:avLst/>
          </a:prstGeom>
        </p:spPr>
        <p:txBody>
          <a:bodyPr wrap="square" lIns="68580" tIns="34290" rIns="68580" bIns="34290" anchor="t">
            <a:spAutoFit/>
          </a:bodyPr>
          <a:lstStyle/>
          <a:p>
            <a:pPr>
              <a:lnSpc>
                <a:spcPct val="120000"/>
              </a:lnSpc>
            </a:pPr>
            <a:r>
              <a:rPr lang="en-US" sz="2000" dirty="0">
                <a:ea typeface="+mn-lt"/>
                <a:cs typeface="+mn-lt"/>
              </a:rPr>
              <a:t>A simple and intuitive registration </a:t>
            </a:r>
            <a:r>
              <a:rPr lang="en-US" sz="2000">
                <a:ea typeface="+mn-lt"/>
                <a:cs typeface="+mn-lt"/>
              </a:rPr>
              <a:t>experience </a:t>
            </a:r>
            <a:r>
              <a:rPr lang="en-US" sz="2000" dirty="0">
                <a:ea typeface="+mn-lt"/>
                <a:cs typeface="+mn-lt"/>
              </a:rPr>
              <a:t>that makes singing up for our service a no-brainer </a:t>
            </a:r>
            <a:r>
              <a:rPr lang="en-US" sz="2000">
                <a:ea typeface="+mn-lt"/>
                <a:cs typeface="+mn-lt"/>
              </a:rPr>
              <a:t>for youth.</a:t>
            </a:r>
          </a:p>
          <a:p>
            <a:endParaRPr lang="en-US" sz="2000">
              <a:solidFill>
                <a:srgbClr val="002664"/>
              </a:solidFill>
              <a:ea typeface="+mn-lt"/>
              <a:cs typeface="+mn-lt"/>
            </a:endParaRPr>
          </a:p>
        </p:txBody>
      </p:sp>
    </p:spTree>
    <p:extLst>
      <p:ext uri="{BB962C8B-B14F-4D97-AF65-F5344CB8AC3E}">
        <p14:creationId xmlns:p14="http://schemas.microsoft.com/office/powerpoint/2010/main" val="4196939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dirty="0"/>
              <a:t>How we know we’re successful</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6</a:t>
            </a:fld>
            <a:endParaRPr lang="en-GB"/>
          </a:p>
        </p:txBody>
      </p:sp>
      <p:sp>
        <p:nvSpPr>
          <p:cNvPr id="7" name="TextBox 6">
            <a:extLst>
              <a:ext uri="{FF2B5EF4-FFF2-40B4-BE49-F238E27FC236}">
                <a16:creationId xmlns:a16="http://schemas.microsoft.com/office/drawing/2014/main" id="{1EF7EFC4-3F34-4898-B5E2-AFAF6C22B44E}"/>
              </a:ext>
            </a:extLst>
          </p:cNvPr>
          <p:cNvSpPr txBox="1"/>
          <p:nvPr/>
        </p:nvSpPr>
        <p:spPr>
          <a:xfrm>
            <a:off x="444956" y="1217020"/>
            <a:ext cx="6649807" cy="1836657"/>
          </a:xfrm>
          <a:prstGeom prst="rect">
            <a:avLst/>
          </a:prstGeom>
          <a:noFill/>
        </p:spPr>
        <p:txBody>
          <a:bodyPr wrap="square" lIns="0" tIns="0" rIns="0" bIns="0" rtlCol="0" anchor="t">
            <a:spAutoFit/>
          </a:bodyPr>
          <a:lstStyle/>
          <a:p>
            <a:pPr marL="342900" indent="-342900">
              <a:lnSpc>
                <a:spcPct val="120000"/>
              </a:lnSpc>
              <a:spcAft>
                <a:spcPts val="800"/>
              </a:spcAft>
              <a:buFont typeface="Arial" panose="020B0604020202020204" pitchFamily="34" charset="0"/>
              <a:buChar char="•"/>
            </a:pPr>
            <a:r>
              <a:rPr lang="en-AU" sz="1800"/>
              <a:t>Help youth easily find information that matches their needs.</a:t>
            </a:r>
            <a:r>
              <a:rPr lang="en-AU" sz="1800" dirty="0"/>
              <a:t> </a:t>
            </a:r>
          </a:p>
          <a:p>
            <a:pPr marL="342900" indent="-342900">
              <a:lnSpc>
                <a:spcPct val="120000"/>
              </a:lnSpc>
              <a:spcAft>
                <a:spcPts val="800"/>
              </a:spcAft>
              <a:buFont typeface="Arial" panose="020B0604020202020204" pitchFamily="34" charset="0"/>
              <a:buChar char="•"/>
            </a:pPr>
            <a:r>
              <a:rPr lang="en-AU" sz="1800"/>
              <a:t>Improve the digital experience for youth </a:t>
            </a:r>
            <a:r>
              <a:rPr lang="en-AU" sz="1800" dirty="0"/>
              <a:t>registering for our service</a:t>
            </a:r>
            <a:r>
              <a:rPr lang="en-AU" sz="1800"/>
              <a:t>.</a:t>
            </a:r>
            <a:endParaRPr lang="en-AU" sz="1800" dirty="0">
              <a:cs typeface="Arial"/>
            </a:endParaRPr>
          </a:p>
          <a:p>
            <a:pPr marL="342900" indent="-342900" algn="l">
              <a:lnSpc>
                <a:spcPct val="120000"/>
              </a:lnSpc>
              <a:spcAft>
                <a:spcPts val="800"/>
              </a:spcAft>
              <a:buFont typeface="Arial" panose="020B0604020202020204" pitchFamily="34" charset="0"/>
              <a:buChar char="•"/>
            </a:pPr>
            <a:r>
              <a:rPr lang="en-AU" sz="1800"/>
              <a:t>Increase the completion rate for youth who start an ‘new account’ application.</a:t>
            </a:r>
          </a:p>
        </p:txBody>
      </p:sp>
    </p:spTree>
    <p:extLst>
      <p:ext uri="{BB962C8B-B14F-4D97-AF65-F5344CB8AC3E}">
        <p14:creationId xmlns:p14="http://schemas.microsoft.com/office/powerpoint/2010/main" val="302931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2. The work</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80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cxnSp>
        <p:nvCxnSpPr>
          <p:cNvPr id="2" name="Straight Arrow Connector 1">
            <a:extLst>
              <a:ext uri="{FF2B5EF4-FFF2-40B4-BE49-F238E27FC236}">
                <a16:creationId xmlns:a16="http://schemas.microsoft.com/office/drawing/2014/main" id="{78880E59-CA7E-4F55-95A7-A6BECD5A8403}"/>
              </a:ext>
            </a:extLst>
          </p:cNvPr>
          <p:cNvCxnSpPr>
            <a:cxnSpLocks/>
          </p:cNvCxnSpPr>
          <p:nvPr/>
        </p:nvCxnSpPr>
        <p:spPr>
          <a:xfrm>
            <a:off x="4432300" y="322413"/>
            <a:ext cx="0" cy="4605187"/>
          </a:xfrm>
          <a:prstGeom prst="straightConnector1">
            <a:avLst/>
          </a:prstGeom>
          <a:ln>
            <a:solidFill>
              <a:schemeClr val="bg1">
                <a:lumMod val="65000"/>
              </a:schemeClr>
            </a:solidFill>
          </a:ln>
        </p:spPr>
        <p:style>
          <a:lnRef idx="3">
            <a:schemeClr val="dk1"/>
          </a:lnRef>
          <a:fillRef idx="0">
            <a:schemeClr val="dk1"/>
          </a:fillRef>
          <a:effectRef idx="2">
            <a:schemeClr val="dk1"/>
          </a:effectRef>
          <a:fontRef idx="minor">
            <a:schemeClr val="tx1"/>
          </a:fontRef>
        </p:style>
      </p:cxnSp>
      <p:sp>
        <p:nvSpPr>
          <p:cNvPr id="3" name="TextBox 2">
            <a:extLst>
              <a:ext uri="{FF2B5EF4-FFF2-40B4-BE49-F238E27FC236}">
                <a16:creationId xmlns:a16="http://schemas.microsoft.com/office/drawing/2014/main" id="{E0091299-50D4-423F-B451-AAE97D7A0512}"/>
              </a:ext>
            </a:extLst>
          </p:cNvPr>
          <p:cNvSpPr txBox="1"/>
          <p:nvPr/>
        </p:nvSpPr>
        <p:spPr>
          <a:xfrm>
            <a:off x="4845005" y="322413"/>
            <a:ext cx="4166859" cy="4888518"/>
          </a:xfrm>
          <a:prstGeom prst="rect">
            <a:avLst/>
          </a:prstGeom>
          <a:noFill/>
        </p:spPr>
        <p:txBody>
          <a:bodyPr wrap="square" lIns="0" tIns="0" rIns="0" bIns="0" rtlCol="0" anchor="t">
            <a:spAutoFit/>
          </a:bodyPr>
          <a:lstStyle/>
          <a:p>
            <a:pPr>
              <a:lnSpc>
                <a:spcPct val="120000"/>
              </a:lnSpc>
              <a:spcAft>
                <a:spcPts val="800"/>
              </a:spcAft>
            </a:pPr>
            <a:r>
              <a:rPr lang="en-AU" strike="sngStrike" dirty="0">
                <a:solidFill>
                  <a:schemeClr val="tx2"/>
                </a:solidFill>
              </a:rPr>
              <a:t>Prioritise </a:t>
            </a:r>
            <a:endParaRPr lang="en-AU" dirty="0">
              <a:solidFill>
                <a:schemeClr val="tx2"/>
              </a:solidFill>
            </a:endParaRPr>
          </a:p>
          <a:p>
            <a:pPr algn="l">
              <a:lnSpc>
                <a:spcPct val="120000"/>
              </a:lnSpc>
              <a:spcAft>
                <a:spcPts val="800"/>
              </a:spcAft>
            </a:pPr>
            <a:endParaRPr lang="en-AU" dirty="0">
              <a:solidFill>
                <a:schemeClr val="tx2"/>
              </a:solidFill>
            </a:endParaRPr>
          </a:p>
          <a:p>
            <a:pPr>
              <a:lnSpc>
                <a:spcPct val="120000"/>
              </a:lnSpc>
              <a:spcAft>
                <a:spcPts val="800"/>
              </a:spcAft>
            </a:pPr>
            <a:r>
              <a:rPr lang="en-AU" strike="sngStrike" dirty="0">
                <a:solidFill>
                  <a:schemeClr val="tx2"/>
                </a:solidFill>
              </a:rPr>
              <a:t>Mobilise team </a:t>
            </a:r>
            <a:endParaRPr lang="en-AU" dirty="0">
              <a:solidFill>
                <a:schemeClr val="tx2"/>
              </a:solidFill>
              <a:cs typeface="Arial"/>
            </a:endParaRPr>
          </a:p>
          <a:p>
            <a:pPr algn="l">
              <a:lnSpc>
                <a:spcPct val="120000"/>
              </a:lnSpc>
              <a:spcAft>
                <a:spcPts val="800"/>
              </a:spcAft>
            </a:pPr>
            <a:endParaRPr lang="en-AU" dirty="0">
              <a:solidFill>
                <a:schemeClr val="tx2"/>
              </a:solidFill>
            </a:endParaRPr>
          </a:p>
          <a:p>
            <a:pPr algn="l">
              <a:lnSpc>
                <a:spcPct val="120000"/>
              </a:lnSpc>
              <a:spcAft>
                <a:spcPts val="800"/>
              </a:spcAft>
            </a:pPr>
            <a:r>
              <a:rPr lang="en-AU" b="1" dirty="0"/>
              <a:t>Understand</a:t>
            </a:r>
          </a:p>
          <a:p>
            <a:pPr algn="l">
              <a:lnSpc>
                <a:spcPct val="120000"/>
              </a:lnSpc>
              <a:spcAft>
                <a:spcPts val="800"/>
              </a:spcAft>
            </a:pPr>
            <a:endParaRPr lang="en-AU" b="1" dirty="0"/>
          </a:p>
          <a:p>
            <a:pPr algn="l">
              <a:lnSpc>
                <a:spcPct val="120000"/>
              </a:lnSpc>
              <a:spcAft>
                <a:spcPts val="800"/>
              </a:spcAft>
            </a:pPr>
            <a:r>
              <a:rPr lang="en-AU" dirty="0">
                <a:solidFill>
                  <a:schemeClr val="tx2"/>
                </a:solidFill>
              </a:rPr>
              <a:t>Ideate</a:t>
            </a:r>
          </a:p>
          <a:p>
            <a:pPr algn="l">
              <a:lnSpc>
                <a:spcPct val="120000"/>
              </a:lnSpc>
              <a:spcAft>
                <a:spcPts val="800"/>
              </a:spcAft>
            </a:pPr>
            <a:endParaRPr lang="en-AU" dirty="0">
              <a:solidFill>
                <a:schemeClr val="tx2"/>
              </a:solidFill>
            </a:endParaRPr>
          </a:p>
          <a:p>
            <a:pPr algn="l">
              <a:lnSpc>
                <a:spcPct val="120000"/>
              </a:lnSpc>
              <a:spcAft>
                <a:spcPts val="800"/>
              </a:spcAft>
            </a:pPr>
            <a:r>
              <a:rPr lang="en-AU" dirty="0">
                <a:solidFill>
                  <a:schemeClr val="tx2"/>
                </a:solidFill>
              </a:rPr>
              <a:t>Prototype</a:t>
            </a:r>
          </a:p>
          <a:p>
            <a:pPr algn="l">
              <a:lnSpc>
                <a:spcPct val="120000"/>
              </a:lnSpc>
              <a:spcAft>
                <a:spcPts val="800"/>
              </a:spcAft>
            </a:pPr>
            <a:endParaRPr lang="en-AU" dirty="0">
              <a:solidFill>
                <a:schemeClr val="tx2"/>
              </a:solidFill>
            </a:endParaRPr>
          </a:p>
          <a:p>
            <a:pPr algn="l">
              <a:lnSpc>
                <a:spcPct val="120000"/>
              </a:lnSpc>
              <a:spcAft>
                <a:spcPts val="800"/>
              </a:spcAft>
            </a:pPr>
            <a:r>
              <a:rPr lang="en-AU" dirty="0">
                <a:solidFill>
                  <a:schemeClr val="tx2"/>
                </a:solidFill>
              </a:rPr>
              <a:t>Test and learn</a:t>
            </a:r>
          </a:p>
          <a:p>
            <a:pPr algn="l">
              <a:lnSpc>
                <a:spcPct val="120000"/>
              </a:lnSpc>
              <a:spcAft>
                <a:spcPts val="800"/>
              </a:spcAft>
            </a:pPr>
            <a:endParaRPr lang="en-AU" dirty="0">
              <a:solidFill>
                <a:schemeClr val="tx2"/>
              </a:solidFill>
            </a:endParaRPr>
          </a:p>
          <a:p>
            <a:pPr algn="l">
              <a:lnSpc>
                <a:spcPct val="120000"/>
              </a:lnSpc>
              <a:spcAft>
                <a:spcPts val="800"/>
              </a:spcAft>
            </a:pPr>
            <a:r>
              <a:rPr lang="en-AU" dirty="0">
                <a:solidFill>
                  <a:schemeClr val="tx2"/>
                </a:solidFill>
              </a:rPr>
              <a:t>Implement</a:t>
            </a:r>
          </a:p>
          <a:p>
            <a:pPr algn="l">
              <a:lnSpc>
                <a:spcPct val="90000"/>
              </a:lnSpc>
              <a:spcAft>
                <a:spcPts val="800"/>
              </a:spcAft>
            </a:pPr>
            <a:endParaRPr lang="en-AU" dirty="0">
              <a:solidFill>
                <a:schemeClr val="tx2"/>
              </a:solidFill>
            </a:endParaRPr>
          </a:p>
        </p:txBody>
      </p:sp>
      <p:sp>
        <p:nvSpPr>
          <p:cNvPr id="7" name="Title 1">
            <a:extLst>
              <a:ext uri="{FF2B5EF4-FFF2-40B4-BE49-F238E27FC236}">
                <a16:creationId xmlns:a16="http://schemas.microsoft.com/office/drawing/2014/main" id="{DEE97A1E-A3C4-4BE4-814D-6F81899EB49F}"/>
              </a:ext>
            </a:extLst>
          </p:cNvPr>
          <p:cNvSpPr txBox="1">
            <a:spLocks/>
          </p:cNvSpPr>
          <p:nvPr/>
        </p:nvSpPr>
        <p:spPr>
          <a:xfrm>
            <a:off x="170236" y="385001"/>
            <a:ext cx="8258144" cy="380873"/>
          </a:xfrm>
          <a:prstGeom prst="rect">
            <a:avLst/>
          </a:prstGeom>
        </p:spPr>
        <p:txBody>
          <a:bodyPr/>
          <a:lstStyle>
            <a:lvl1pPr algn="l" defTabSz="685800" rtl="0" eaLnBrk="1" latinLnBrk="0" hangingPunct="1">
              <a:lnSpc>
                <a:spcPct val="90000"/>
              </a:lnSpc>
              <a:spcBef>
                <a:spcPct val="0"/>
              </a:spcBef>
              <a:buNone/>
              <a:defRPr sz="2700" b="1" kern="1200">
                <a:solidFill>
                  <a:schemeClr val="accent2"/>
                </a:solidFill>
                <a:latin typeface="+mj-lt"/>
                <a:ea typeface="+mj-ea"/>
                <a:cs typeface="+mj-cs"/>
              </a:defRPr>
            </a:lvl1pPr>
          </a:lstStyle>
          <a:p>
            <a:r>
              <a:rPr lang="en-US" dirty="0"/>
              <a:t>Where we’re up to</a:t>
            </a:r>
          </a:p>
        </p:txBody>
      </p:sp>
      <p:sp>
        <p:nvSpPr>
          <p:cNvPr id="8" name="Oval 7">
            <a:extLst>
              <a:ext uri="{FF2B5EF4-FFF2-40B4-BE49-F238E27FC236}">
                <a16:creationId xmlns:a16="http://schemas.microsoft.com/office/drawing/2014/main" id="{DE02FCD6-A4FE-4E6E-8388-5FC8F270F640}"/>
              </a:ext>
            </a:extLst>
          </p:cNvPr>
          <p:cNvSpPr/>
          <p:nvPr/>
        </p:nvSpPr>
        <p:spPr>
          <a:xfrm>
            <a:off x="4376998" y="1857253"/>
            <a:ext cx="110604" cy="10465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a:extLst>
              <a:ext uri="{FF2B5EF4-FFF2-40B4-BE49-F238E27FC236}">
                <a16:creationId xmlns:a16="http://schemas.microsoft.com/office/drawing/2014/main" id="{DEF97665-E6D0-4CAB-81D6-3443195EB8CB}"/>
              </a:ext>
            </a:extLst>
          </p:cNvPr>
          <p:cNvSpPr/>
          <p:nvPr/>
        </p:nvSpPr>
        <p:spPr>
          <a:xfrm>
            <a:off x="4382562" y="1095253"/>
            <a:ext cx="110604" cy="10465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Oval 11">
            <a:extLst>
              <a:ext uri="{FF2B5EF4-FFF2-40B4-BE49-F238E27FC236}">
                <a16:creationId xmlns:a16="http://schemas.microsoft.com/office/drawing/2014/main" id="{F61870A5-CD27-4BCF-A8B2-A5E2976523AB}"/>
              </a:ext>
            </a:extLst>
          </p:cNvPr>
          <p:cNvSpPr/>
          <p:nvPr/>
        </p:nvSpPr>
        <p:spPr>
          <a:xfrm>
            <a:off x="4376998" y="392581"/>
            <a:ext cx="110604" cy="10465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Oval 12">
            <a:extLst>
              <a:ext uri="{FF2B5EF4-FFF2-40B4-BE49-F238E27FC236}">
                <a16:creationId xmlns:a16="http://schemas.microsoft.com/office/drawing/2014/main" id="{6F839AAB-D1B5-4BBD-99BE-45C5903D54B4}"/>
              </a:ext>
            </a:extLst>
          </p:cNvPr>
          <p:cNvSpPr/>
          <p:nvPr/>
        </p:nvSpPr>
        <p:spPr>
          <a:xfrm>
            <a:off x="4382562" y="2566925"/>
            <a:ext cx="110604" cy="10465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13">
            <a:extLst>
              <a:ext uri="{FF2B5EF4-FFF2-40B4-BE49-F238E27FC236}">
                <a16:creationId xmlns:a16="http://schemas.microsoft.com/office/drawing/2014/main" id="{6F1A3109-DE92-4043-9944-147A96393BFF}"/>
              </a:ext>
            </a:extLst>
          </p:cNvPr>
          <p:cNvSpPr/>
          <p:nvPr/>
        </p:nvSpPr>
        <p:spPr>
          <a:xfrm>
            <a:off x="4376998" y="3276597"/>
            <a:ext cx="110604" cy="10465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Oval 14">
            <a:extLst>
              <a:ext uri="{FF2B5EF4-FFF2-40B4-BE49-F238E27FC236}">
                <a16:creationId xmlns:a16="http://schemas.microsoft.com/office/drawing/2014/main" id="{A1AB255A-500E-4784-B680-26792DFCA60E}"/>
              </a:ext>
            </a:extLst>
          </p:cNvPr>
          <p:cNvSpPr/>
          <p:nvPr/>
        </p:nvSpPr>
        <p:spPr>
          <a:xfrm>
            <a:off x="4376998" y="3986269"/>
            <a:ext cx="110604" cy="10465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a:extLst>
              <a:ext uri="{FF2B5EF4-FFF2-40B4-BE49-F238E27FC236}">
                <a16:creationId xmlns:a16="http://schemas.microsoft.com/office/drawing/2014/main" id="{FD9A8E68-B163-45F2-9AC4-6F2ACABE7EC2}"/>
              </a:ext>
            </a:extLst>
          </p:cNvPr>
          <p:cNvSpPr/>
          <p:nvPr/>
        </p:nvSpPr>
        <p:spPr>
          <a:xfrm>
            <a:off x="4376998" y="4716432"/>
            <a:ext cx="110604" cy="10465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916377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Key activities completed</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9</a:t>
            </a:fld>
            <a:endParaRPr lang="en-GB"/>
          </a:p>
        </p:txBody>
      </p:sp>
      <p:sp>
        <p:nvSpPr>
          <p:cNvPr id="7" name="Rectangle 6">
            <a:extLst>
              <a:ext uri="{FF2B5EF4-FFF2-40B4-BE49-F238E27FC236}">
                <a16:creationId xmlns:a16="http://schemas.microsoft.com/office/drawing/2014/main" id="{D66D7DC5-8F59-4155-9250-791EDA59E770}"/>
              </a:ext>
            </a:extLst>
          </p:cNvPr>
          <p:cNvSpPr/>
          <p:nvPr/>
        </p:nvSpPr>
        <p:spPr>
          <a:xfrm>
            <a:off x="1523951" y="1261423"/>
            <a:ext cx="4264202" cy="2620654"/>
          </a:xfrm>
          <a:prstGeom prst="rect">
            <a:avLst/>
          </a:prstGeom>
        </p:spPr>
        <p:txBody>
          <a:bodyPr wrap="square" lIns="68580" tIns="34290" rIns="68580" bIns="34290" anchor="t">
            <a:spAutoFit/>
          </a:bodyPr>
          <a:lstStyle/>
          <a:p>
            <a:pPr>
              <a:lnSpc>
                <a:spcPct val="120000"/>
              </a:lnSpc>
            </a:pPr>
            <a:r>
              <a:rPr lang="en-US" sz="2000" dirty="0">
                <a:ea typeface="+mn-lt"/>
                <a:cs typeface="+mn-lt"/>
              </a:rPr>
              <a:t>Contextual interviews (round 1)</a:t>
            </a:r>
          </a:p>
          <a:p>
            <a:pPr>
              <a:lnSpc>
                <a:spcPct val="120000"/>
              </a:lnSpc>
            </a:pPr>
            <a:endParaRPr lang="en-US" sz="2000" dirty="0">
              <a:ea typeface="+mn-lt"/>
              <a:cs typeface="+mn-lt"/>
            </a:endParaRPr>
          </a:p>
          <a:p>
            <a:pPr>
              <a:lnSpc>
                <a:spcPct val="120000"/>
              </a:lnSpc>
            </a:pPr>
            <a:endParaRPr lang="en-US" sz="2000" dirty="0">
              <a:ea typeface="+mn-lt"/>
              <a:cs typeface="+mn-lt"/>
            </a:endParaRPr>
          </a:p>
          <a:p>
            <a:pPr>
              <a:lnSpc>
                <a:spcPct val="120000"/>
              </a:lnSpc>
            </a:pPr>
            <a:r>
              <a:rPr lang="en-US" sz="2000" dirty="0">
                <a:ea typeface="+mn-lt"/>
                <a:cs typeface="+mn-lt"/>
              </a:rPr>
              <a:t>Survey responses</a:t>
            </a:r>
          </a:p>
          <a:p>
            <a:pPr>
              <a:lnSpc>
                <a:spcPct val="120000"/>
              </a:lnSpc>
            </a:pPr>
            <a:endParaRPr lang="en-US" sz="2000" dirty="0">
              <a:ea typeface="+mn-lt"/>
              <a:cs typeface="+mn-lt"/>
            </a:endParaRPr>
          </a:p>
          <a:p>
            <a:pPr>
              <a:lnSpc>
                <a:spcPct val="120000"/>
              </a:lnSpc>
            </a:pPr>
            <a:endParaRPr lang="en-US" sz="2000" dirty="0">
              <a:ea typeface="+mn-lt"/>
              <a:cs typeface="+mn-lt"/>
            </a:endParaRPr>
          </a:p>
          <a:p>
            <a:pPr>
              <a:lnSpc>
                <a:spcPct val="120000"/>
              </a:lnSpc>
            </a:pPr>
            <a:r>
              <a:rPr lang="en-US" sz="2000" dirty="0">
                <a:ea typeface="+mn-lt"/>
                <a:cs typeface="+mn-lt"/>
              </a:rPr>
              <a:t>Comparative analysis</a:t>
            </a:r>
          </a:p>
        </p:txBody>
      </p:sp>
      <p:sp>
        <p:nvSpPr>
          <p:cNvPr id="5" name="Oval 4">
            <a:extLst>
              <a:ext uri="{FF2B5EF4-FFF2-40B4-BE49-F238E27FC236}">
                <a16:creationId xmlns:a16="http://schemas.microsoft.com/office/drawing/2014/main" id="{BD70ACEF-B190-448D-BEA8-FD5E755C34C4}"/>
              </a:ext>
            </a:extLst>
          </p:cNvPr>
          <p:cNvSpPr/>
          <p:nvPr/>
        </p:nvSpPr>
        <p:spPr>
          <a:xfrm>
            <a:off x="603504" y="1261423"/>
            <a:ext cx="676656" cy="617692"/>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1800" dirty="0"/>
              <a:t>8</a:t>
            </a:r>
          </a:p>
        </p:txBody>
      </p:sp>
      <p:sp>
        <p:nvSpPr>
          <p:cNvPr id="8" name="Oval 7">
            <a:extLst>
              <a:ext uri="{FF2B5EF4-FFF2-40B4-BE49-F238E27FC236}">
                <a16:creationId xmlns:a16="http://schemas.microsoft.com/office/drawing/2014/main" id="{CA7AE4A9-3148-441D-8425-6D5EB118F5D4}"/>
              </a:ext>
            </a:extLst>
          </p:cNvPr>
          <p:cNvSpPr/>
          <p:nvPr/>
        </p:nvSpPr>
        <p:spPr>
          <a:xfrm>
            <a:off x="603504" y="2245516"/>
            <a:ext cx="676656" cy="617692"/>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1800" dirty="0"/>
              <a:t>20</a:t>
            </a:r>
            <a:endParaRPr lang="en-AU" sz="1200" dirty="0"/>
          </a:p>
        </p:txBody>
      </p:sp>
      <p:sp>
        <p:nvSpPr>
          <p:cNvPr id="9" name="Oval 8">
            <a:extLst>
              <a:ext uri="{FF2B5EF4-FFF2-40B4-BE49-F238E27FC236}">
                <a16:creationId xmlns:a16="http://schemas.microsoft.com/office/drawing/2014/main" id="{CC93E7E8-870C-4999-80FA-182DEB862E32}"/>
              </a:ext>
            </a:extLst>
          </p:cNvPr>
          <p:cNvSpPr/>
          <p:nvPr/>
        </p:nvSpPr>
        <p:spPr>
          <a:xfrm>
            <a:off x="603504" y="3250375"/>
            <a:ext cx="676656" cy="617692"/>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1800"/>
              <a:t>4</a:t>
            </a:r>
          </a:p>
        </p:txBody>
      </p:sp>
    </p:spTree>
    <p:extLst>
      <p:ext uri="{BB962C8B-B14F-4D97-AF65-F5344CB8AC3E}">
        <p14:creationId xmlns:p14="http://schemas.microsoft.com/office/powerpoint/2010/main" val="1918809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werpoint template with NSW gov logo">
  <a:themeElements>
    <a:clrScheme name="DPC">
      <a:dk1>
        <a:sysClr val="windowText" lastClr="000000"/>
      </a:dk1>
      <a:lt1>
        <a:sysClr val="window" lastClr="FFFFFF"/>
      </a:lt1>
      <a:dk2>
        <a:srgbClr val="4F4F4F"/>
      </a:dk2>
      <a:lt2>
        <a:srgbClr val="E7E6E6"/>
      </a:lt2>
      <a:accent1>
        <a:srgbClr val="D7153A"/>
      </a:accent1>
      <a:accent2>
        <a:srgbClr val="002664"/>
      </a:accent2>
      <a:accent3>
        <a:srgbClr val="0A7CB9"/>
      </a:accent3>
      <a:accent4>
        <a:srgbClr val="84BDDC"/>
      </a:accent4>
      <a:accent5>
        <a:srgbClr val="00ABE6"/>
      </a:accent5>
      <a:accent6>
        <a:srgbClr val="4F4F4F"/>
      </a:accent6>
      <a:hlink>
        <a:srgbClr val="D7153A"/>
      </a:hlink>
      <a:folHlink>
        <a:srgbClr val="D7153A"/>
      </a:folHlink>
    </a:clrScheme>
    <a:fontScheme name="NSW Governm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lgn="l">
          <a:lnSpc>
            <a:spcPct val="90000"/>
          </a:lnSpc>
          <a:spcAft>
            <a:spcPts val="800"/>
          </a:spcAft>
          <a:defRPr sz="1600" dirty="0" err="1" smtClean="0">
            <a:solidFill>
              <a:schemeClr val="tx2"/>
            </a:solidFill>
          </a:defRPr>
        </a:defPPr>
      </a:lstStyle>
    </a:txDef>
  </a:objectDefaults>
  <a:extraClrSchemeLst/>
  <a:extLst>
    <a:ext uri="{05A4C25C-085E-4340-85A3-A5531E510DB2}">
      <thm15:themeFamily xmlns:thm15="http://schemas.microsoft.com/office/thememl/2012/main" name="NSW GOV Template" id="{2553F4E2-87D0-C24C-A843-18A7E9B8EFCE}" vid="{C00EE640-6DBB-5643-AEBB-74F9E08BCC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Keyinfo xmlns="bbaa8798-acdb-48c7-bad1-696080bcd3bc" xsi:nil="true"/>
    <SharedWithUsers xmlns="b1cdba4a-be25-4163-8b90-7e07139aa5b3">
      <UserInfo>
        <DisplayName>Rachel Maiden</DisplayName>
        <AccountId>22</AccountId>
        <AccountType/>
      </UserInfo>
      <UserInfo>
        <DisplayName>Amy Howard</DisplayName>
        <AccountId>3722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1AA79BD23BB24AAF40B16145321031" ma:contentTypeVersion="13" ma:contentTypeDescription="Create a new document." ma:contentTypeScope="" ma:versionID="417f8e04303d6f619baf8048bf88a144">
  <xsd:schema xmlns:xsd="http://www.w3.org/2001/XMLSchema" xmlns:xs="http://www.w3.org/2001/XMLSchema" xmlns:p="http://schemas.microsoft.com/office/2006/metadata/properties" xmlns:ns2="bbaa8798-acdb-48c7-bad1-696080bcd3bc" xmlns:ns3="b1cdba4a-be25-4163-8b90-7e07139aa5b3" targetNamespace="http://schemas.microsoft.com/office/2006/metadata/properties" ma:root="true" ma:fieldsID="9bef2c52225713dae2b26b56b69c084d" ns2:_="" ns3:_="">
    <xsd:import namespace="bbaa8798-acdb-48c7-bad1-696080bcd3bc"/>
    <xsd:import namespace="b1cdba4a-be25-4163-8b90-7e07139aa5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Keyinfo"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a8798-acdb-48c7-bad1-696080bcd3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Keyinfo" ma:index="18" nillable="true" ma:displayName="Key info" ma:format="Dropdown" ma:internalName="Keyinfo">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cdba4a-be25-4163-8b90-7e07139aa5b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etadata xmlns="http://www.objective.com/ecm/document/metadata/4E3871FEBC3EDC3EE0531950520A6160" version="1.0.0">
  <systemFields>
    <field name="Objective-Id">
      <value order="0">A2421569</value>
    </field>
    <field name="Objective-Title">
      <value order="0">Powerpoint template with NSW gov logo</value>
    </field>
    <field name="Objective-Description">
      <value order="0"/>
    </field>
    <field name="Objective-CreationStamp">
      <value order="0">2018-02-06T22:56:11Z</value>
    </field>
    <field name="Objective-IsApproved">
      <value order="0">false</value>
    </field>
    <field name="Objective-IsPublished">
      <value order="0">true</value>
    </field>
    <field name="Objective-DatePublished">
      <value order="0">2018-11-09T03:58:21Z</value>
    </field>
    <field name="Objective-ModificationStamp">
      <value order="0">2018-11-09T03:58:21Z</value>
    </field>
    <field name="Objective-Owner">
      <value order="0">Hansni Bhagani</value>
    </field>
    <field name="Objective-Path">
      <value order="0">Objective Global Folder:10. Templates:Branding, Templates and Style Guides</value>
    </field>
    <field name="Objective-Parent">
      <value order="0">Branding, Templates and Style Guides</value>
    </field>
    <field name="Objective-State">
      <value order="0">Published</value>
    </field>
    <field name="Objective-VersionId">
      <value order="0">vA4904045</value>
    </field>
    <field name="Objective-Version">
      <value order="0">2.0</value>
    </field>
    <field name="Objective-VersionNumber">
      <value order="0">5</value>
    </field>
    <field name="Objective-VersionComment">
      <value order="0"/>
    </field>
    <field name="Objective-FileNumber">
      <value order="0">qA332719</value>
    </field>
    <field name="Objective-Classification">
      <value order="0"/>
    </field>
    <field name="Objective-Caveats">
      <value order="0"/>
    </field>
  </systemFields>
  <catalogues>
    <catalogue name="Document Type Catalogue" type="type" ori="id:cA17">
      <field name="Objective-Sensitivity Label">
        <value order="0">None</value>
      </field>
      <field name="Objective-Approval Status">
        <value order="0">Never Submitted</value>
      </field>
      <field name="Objective-Document Type">
        <value order="0">Standard Document / Other (SD)</value>
      </field>
      <field name="Objective-Approval History">
        <value order="0"/>
      </field>
      <field name="Objective-Print and Dispatch Instructions">
        <value order="0"/>
      </field>
      <field name="Objective-Connect Creator">
        <value order="0"/>
      </field>
      <field name="Objective-Submitted By">
        <value order="0"/>
      </field>
      <field name="Objective-Shared By">
        <value order="0"/>
      </field>
      <field name="Objective-Approval Due">
        <value order="0"/>
      </field>
      <field name="Objective-Current Approver">
        <value order="0"/>
      </field>
      <field name="Objective-Document Tag(s)">
        <value order="0"/>
      </field>
      <field name="Objective-Print and Dispatch Approach">
        <value order="0"/>
      </field>
      <field name="Objective-Approval Date">
        <value order="0"/>
      </field>
    </catalogue>
  </catalogues>
</metadata>
</file>

<file path=customXml/itemProps1.xml><?xml version="1.0" encoding="utf-8"?>
<ds:datastoreItem xmlns:ds="http://schemas.openxmlformats.org/officeDocument/2006/customXml" ds:itemID="{F1955257-6CE4-44AD-A5CB-5764041F5AC7}">
  <ds:schemaRefs>
    <ds:schemaRef ds:uri="http://schemas.microsoft.com/sharepoint/v3/contenttype/forms"/>
  </ds:schemaRefs>
</ds:datastoreItem>
</file>

<file path=customXml/itemProps2.xml><?xml version="1.0" encoding="utf-8"?>
<ds:datastoreItem xmlns:ds="http://schemas.openxmlformats.org/officeDocument/2006/customXml" ds:itemID="{A2D0FDE4-424E-4F3A-8F7B-C1264B2FE432}">
  <ds:schemaRefs>
    <ds:schemaRef ds:uri="http://purl.org/dc/dcmitype/"/>
    <ds:schemaRef ds:uri="http://schemas.microsoft.com/office/infopath/2007/PartnerControls"/>
    <ds:schemaRef ds:uri="bbaa8798-acdb-48c7-bad1-696080bcd3bc"/>
    <ds:schemaRef ds:uri="http://purl.org/dc/elements/1.1/"/>
    <ds:schemaRef ds:uri="http://schemas.microsoft.com/office/2006/metadata/properties"/>
    <ds:schemaRef ds:uri="http://schemas.microsoft.com/office/2006/documentManagement/types"/>
    <ds:schemaRef ds:uri="b1cdba4a-be25-4163-8b90-7e07139aa5b3"/>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71705DE-F25C-44D1-9854-1EE56776706B}">
  <ds:schemaRefs>
    <ds:schemaRef ds:uri="b1cdba4a-be25-4163-8b90-7e07139aa5b3"/>
    <ds:schemaRef ds:uri="bbaa8798-acdb-48c7-bad1-696080bcd3b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5745109E-2DDF-40CB-AC2B-FF9B10C90820}">
  <ds:schemaRefs>
    <ds:schemaRef ds:uri="http://www.objective.com/ecm/document/metadata/4E3871FEBC3EDC3EE0531950520A6160"/>
  </ds:schemaRefs>
</ds:datastoreItem>
</file>

<file path=docProps/app.xml><?xml version="1.0" encoding="utf-8"?>
<Properties xmlns="http://schemas.openxmlformats.org/officeDocument/2006/extended-properties" xmlns:vt="http://schemas.openxmlformats.org/officeDocument/2006/docPropsVTypes">
  <Template>Powerpoint template with NSW gov logo.potx</Template>
  <TotalTime>21</TotalTime>
  <Words>640</Words>
  <Application>Microsoft Office PowerPoint</Application>
  <PresentationFormat>On-screen Show (16:9)</PresentationFormat>
  <Paragraphs>156</Paragraphs>
  <Slides>23</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Powerpoint template with NSW gov logo</vt:lpstr>
      <vt:lpstr>Youth registration project update</vt:lpstr>
      <vt:lpstr>Agenda</vt:lpstr>
      <vt:lpstr>1. Project context</vt:lpstr>
      <vt:lpstr>Problem statement</vt:lpstr>
      <vt:lpstr>Project vision</vt:lpstr>
      <vt:lpstr>How we know we’re successful</vt:lpstr>
      <vt:lpstr>2. The work</vt:lpstr>
      <vt:lpstr>PowerPoint Presentation</vt:lpstr>
      <vt:lpstr>Key activities completed</vt:lpstr>
      <vt:lpstr>Interesting things we've heard</vt:lpstr>
      <vt:lpstr>Registration drop-off &amp; exit rates (Last 4 weeks)</vt:lpstr>
      <vt:lpstr>Draft findings</vt:lpstr>
      <vt:lpstr>Draft finding 1/3 </vt:lpstr>
      <vt:lpstr>Draft finding 2/3</vt:lpstr>
      <vt:lpstr>Draft finding 3/3</vt:lpstr>
      <vt:lpstr>Draft opportunity</vt:lpstr>
      <vt:lpstr>Modelling the opportunity (DRAFT)</vt:lpstr>
      <vt:lpstr>3. Discussion</vt:lpstr>
      <vt:lpstr>Challenges/risks</vt:lpstr>
      <vt:lpstr>Decisions </vt:lpstr>
      <vt:lpstr>4. Wrap up</vt:lpstr>
      <vt:lpstr>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Inserting a new layout</dc:title>
  <dc:creator>Freelance Designer</dc:creator>
  <cp:lastModifiedBy>Natalie Chehade</cp:lastModifiedBy>
  <cp:revision>1</cp:revision>
  <dcterms:created xsi:type="dcterms:W3CDTF">2018-01-23T23:14:03Z</dcterms:created>
  <dcterms:modified xsi:type="dcterms:W3CDTF">2021-06-02T03:59:22Z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A2421569</vt:lpwstr>
  </property>
  <property fmtid="{D5CDD505-2E9C-101B-9397-08002B2CF9AE}" pid="4" name="Objective-Title">
    <vt:lpwstr>Powerpoint template with NSW gov logo</vt:lpwstr>
  </property>
  <property fmtid="{D5CDD505-2E9C-101B-9397-08002B2CF9AE}" pid="5" name="Objective-Description">
    <vt:lpwstr/>
  </property>
  <property fmtid="{D5CDD505-2E9C-101B-9397-08002B2CF9AE}" pid="6" name="Objective-CreationStamp">
    <vt:filetime>2018-02-06T22:56:11Z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2018-11-09T03:58:21Z</vt:filetime>
  </property>
  <property fmtid="{D5CDD505-2E9C-101B-9397-08002B2CF9AE}" pid="10" name="Objective-ModificationStamp">
    <vt:filetime>2018-11-09T03:58:21Z</vt:filetime>
  </property>
  <property fmtid="{D5CDD505-2E9C-101B-9397-08002B2CF9AE}" pid="11" name="Objective-Owner">
    <vt:lpwstr>Hansni Bhagani</vt:lpwstr>
  </property>
  <property fmtid="{D5CDD505-2E9C-101B-9397-08002B2CF9AE}" pid="12" name="Objective-Path">
    <vt:lpwstr>Objective Global Folder:10. Templates:Branding, Templates and Style Guides</vt:lpwstr>
  </property>
  <property fmtid="{D5CDD505-2E9C-101B-9397-08002B2CF9AE}" pid="13" name="Objective-Parent">
    <vt:lpwstr>Branding, Templates and Style Guides</vt:lpwstr>
  </property>
  <property fmtid="{D5CDD505-2E9C-101B-9397-08002B2CF9AE}" pid="14" name="Objective-State">
    <vt:lpwstr>Published</vt:lpwstr>
  </property>
  <property fmtid="{D5CDD505-2E9C-101B-9397-08002B2CF9AE}" pid="15" name="Objective-VersionId">
    <vt:lpwstr>vA4904045</vt:lpwstr>
  </property>
  <property fmtid="{D5CDD505-2E9C-101B-9397-08002B2CF9AE}" pid="16" name="Objective-Version">
    <vt:lpwstr>2.0</vt:lpwstr>
  </property>
  <property fmtid="{D5CDD505-2E9C-101B-9397-08002B2CF9AE}" pid="17" name="Objective-VersionNumber">
    <vt:r8>5</vt:r8>
  </property>
  <property fmtid="{D5CDD505-2E9C-101B-9397-08002B2CF9AE}" pid="18" name="Objective-VersionComment">
    <vt:lpwstr/>
  </property>
  <property fmtid="{D5CDD505-2E9C-101B-9397-08002B2CF9AE}" pid="19" name="Objective-FileNumber">
    <vt:lpwstr>qA332719</vt:lpwstr>
  </property>
  <property fmtid="{D5CDD505-2E9C-101B-9397-08002B2CF9AE}" pid="20" name="Objective-Classification">
    <vt:lpwstr/>
  </property>
  <property fmtid="{D5CDD505-2E9C-101B-9397-08002B2CF9AE}" pid="21" name="Objective-Caveats">
    <vt:lpwstr/>
  </property>
  <property fmtid="{D5CDD505-2E9C-101B-9397-08002B2CF9AE}" pid="22" name="Objective-Approval Status">
    <vt:lpwstr>Never Submitted</vt:lpwstr>
  </property>
  <property fmtid="{D5CDD505-2E9C-101B-9397-08002B2CF9AE}" pid="23" name="Objective-Document Type">
    <vt:lpwstr>Standard Document / Other (SD)</vt:lpwstr>
  </property>
  <property fmtid="{D5CDD505-2E9C-101B-9397-08002B2CF9AE}" pid="24" name="Objective-Sensitivity Label">
    <vt:lpwstr>None</vt:lpwstr>
  </property>
  <property fmtid="{D5CDD505-2E9C-101B-9397-08002B2CF9AE}" pid="25" name="Objective-Approval History">
    <vt:lpwstr/>
  </property>
  <property fmtid="{D5CDD505-2E9C-101B-9397-08002B2CF9AE}" pid="26" name="Objective-Print and Dispatch Instructions">
    <vt:lpwstr/>
  </property>
  <property fmtid="{D5CDD505-2E9C-101B-9397-08002B2CF9AE}" pid="27" name="Objective-Submitted By">
    <vt:lpwstr/>
  </property>
  <property fmtid="{D5CDD505-2E9C-101B-9397-08002B2CF9AE}" pid="28" name="Objective-Approval Due">
    <vt:lpwstr/>
  </property>
  <property fmtid="{D5CDD505-2E9C-101B-9397-08002B2CF9AE}" pid="29" name="Objective-Current Approver">
    <vt:lpwstr/>
  </property>
  <property fmtid="{D5CDD505-2E9C-101B-9397-08002B2CF9AE}" pid="30" name="Objective-Document Tag(s)">
    <vt:lpwstr/>
  </property>
  <property fmtid="{D5CDD505-2E9C-101B-9397-08002B2CF9AE}" pid="31" name="Objective-Print and Dispatch Approach">
    <vt:lpwstr/>
  </property>
  <property fmtid="{D5CDD505-2E9C-101B-9397-08002B2CF9AE}" pid="32" name="Objective-Approval Date">
    <vt:lpwstr/>
  </property>
  <property fmtid="{D5CDD505-2E9C-101B-9397-08002B2CF9AE}" pid="33" name="Objective-Comment">
    <vt:lpwstr/>
  </property>
  <property fmtid="{D5CDD505-2E9C-101B-9397-08002B2CF9AE}" pid="34" name="Objective-Sensitivity Label [system]">
    <vt:lpwstr>None</vt:lpwstr>
  </property>
  <property fmtid="{D5CDD505-2E9C-101B-9397-08002B2CF9AE}" pid="35" name="Objective-Document Type [system]">
    <vt:lpwstr>Standard Document / Other (SD)</vt:lpwstr>
  </property>
  <property fmtid="{D5CDD505-2E9C-101B-9397-08002B2CF9AE}" pid="36" name="Objective-Approval Status [system]">
    <vt:lpwstr>Never Submitted</vt:lpwstr>
  </property>
  <property fmtid="{D5CDD505-2E9C-101B-9397-08002B2CF9AE}" pid="37" name="Objective-Approval Due [system]">
    <vt:lpwstr/>
  </property>
  <property fmtid="{D5CDD505-2E9C-101B-9397-08002B2CF9AE}" pid="38" name="Objective-Approval Date [system]">
    <vt:lpwstr/>
  </property>
  <property fmtid="{D5CDD505-2E9C-101B-9397-08002B2CF9AE}" pid="39" name="Objective-Submitted By [system]">
    <vt:lpwstr/>
  </property>
  <property fmtid="{D5CDD505-2E9C-101B-9397-08002B2CF9AE}" pid="40" name="Objective-Current Approver [system]">
    <vt:lpwstr/>
  </property>
  <property fmtid="{D5CDD505-2E9C-101B-9397-08002B2CF9AE}" pid="41" name="Objective-Approval History [system]">
    <vt:lpwstr/>
  </property>
  <property fmtid="{D5CDD505-2E9C-101B-9397-08002B2CF9AE}" pid="42" name="Objective-Print and Dispatch Approach [system]">
    <vt:lpwstr/>
  </property>
  <property fmtid="{D5CDD505-2E9C-101B-9397-08002B2CF9AE}" pid="43" name="Objective-Print and Dispatch Instructions [system]">
    <vt:lpwstr/>
  </property>
  <property fmtid="{D5CDD505-2E9C-101B-9397-08002B2CF9AE}" pid="44" name="Objective-Document Tag(s) [system]">
    <vt:lpwstr/>
  </property>
  <property fmtid="{D5CDD505-2E9C-101B-9397-08002B2CF9AE}" pid="45" name="Objective-Connect Creator">
    <vt:lpwstr/>
  </property>
  <property fmtid="{D5CDD505-2E9C-101B-9397-08002B2CF9AE}" pid="46" name="Objective-Shared By">
    <vt:lpwstr/>
  </property>
  <property fmtid="{D5CDD505-2E9C-101B-9397-08002B2CF9AE}" pid="47" name="ContentTypeId">
    <vt:lpwstr>0x0101005F1AA79BD23BB24AAF40B16145321031</vt:lpwstr>
  </property>
</Properties>
</file>