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9"/>
  </p:notesMasterIdLst>
  <p:sldIdLst>
    <p:sldId id="934" r:id="rId6"/>
    <p:sldId id="929" r:id="rId7"/>
    <p:sldId id="931" r:id="rId8"/>
    <p:sldId id="930" r:id="rId9"/>
    <p:sldId id="909" r:id="rId10"/>
    <p:sldId id="875" r:id="rId11"/>
    <p:sldId id="935" r:id="rId12"/>
    <p:sldId id="853" r:id="rId13"/>
    <p:sldId id="854" r:id="rId14"/>
    <p:sldId id="878" r:id="rId15"/>
    <p:sldId id="936" r:id="rId16"/>
    <p:sldId id="879" r:id="rId17"/>
    <p:sldId id="858" r:id="rId18"/>
    <p:sldId id="859" r:id="rId19"/>
    <p:sldId id="860" r:id="rId20"/>
    <p:sldId id="940" r:id="rId21"/>
    <p:sldId id="937" r:id="rId22"/>
    <p:sldId id="944" r:id="rId23"/>
    <p:sldId id="861" r:id="rId24"/>
    <p:sldId id="938" r:id="rId25"/>
    <p:sldId id="907" r:id="rId26"/>
    <p:sldId id="942" r:id="rId27"/>
    <p:sldId id="924" r:id="rId28"/>
  </p:sldIdLst>
  <p:sldSz cx="9144000" cy="5143500" type="screen16x9"/>
  <p:notesSz cx="6858000" cy="9144000"/>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1620">
          <p15:clr>
            <a:srgbClr val="A4A3A4"/>
          </p15:clr>
        </p15:guide>
        <p15:guide id="4"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chel Maiden" initials="RM" lastIdx="6" clrIdx="0"/>
  <p:cmAuthor id="2" name="Hamish Stead" initials="HS" lastIdx="1" clrIdx="1">
    <p:extLst>
      <p:ext uri="{19B8F6BF-5375-455C-9EA6-DF929625EA0E}">
        <p15:presenceInfo xmlns:p15="http://schemas.microsoft.com/office/powerpoint/2012/main" userId="S::Hamish.Stead@customerservice.nsw.gov.au::27da84af-1056-4b9d-baa2-d83a99235035" providerId="AD"/>
      </p:ext>
    </p:extLst>
  </p:cmAuthor>
  <p:cmAuthor id="3" name="Natalie Chehade" initials="NC" lastIdx="5" clrIdx="2">
    <p:extLst>
      <p:ext uri="{19B8F6BF-5375-455C-9EA6-DF929625EA0E}">
        <p15:presenceInfo xmlns:p15="http://schemas.microsoft.com/office/powerpoint/2012/main" userId="S::natalie.chehade@customerservice.nsw.gov.au::75da73e0-d5b5-4eb7-9b0f-cd00d0e82576" providerId="AD"/>
      </p:ext>
    </p:extLst>
  </p:cmAuthor>
  <p:cmAuthor id="4" name="Rich Brophy" initials="RB" lastIdx="7" clrIdx="3">
    <p:extLst>
      <p:ext uri="{19B8F6BF-5375-455C-9EA6-DF929625EA0E}">
        <p15:presenceInfo xmlns:p15="http://schemas.microsoft.com/office/powerpoint/2012/main" userId="S::rich.brophy@customerservice.nsw.gov.au::8c1149df-10df-405b-b5b6-1871ce6cf3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664"/>
    <a:srgbClr val="00ABE6"/>
    <a:srgbClr val="4F4F4F"/>
    <a:srgbClr val="0A7CB9"/>
    <a:srgbClr val="F9BE00"/>
    <a:srgbClr val="F4F4F7"/>
    <a:srgbClr val="D7153A"/>
    <a:srgbClr val="FFFFFF"/>
    <a:srgbClr val="84BDDC"/>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E6B832-BECB-4FA9-A795-934BB8EC5A7B}" v="8" dt="2021-06-08T00:53:24.250"/>
    <p1510:client id="{CD6D7B62-3649-498A-9786-15A3A53740E9}" v="1" dt="2021-06-07T03:06:59.830"/>
  </p1510:revLst>
</p1510:revInfo>
</file>

<file path=ppt/tableStyles.xml><?xml version="1.0" encoding="utf-8"?>
<a:tblStyleLst xmlns:a="http://schemas.openxmlformats.org/drawingml/2006/main" def="{95FA9646-C772-4898-8722-9C7C3AA66207}">
  <a:tblStyle styleId="{95FA9646-C772-4898-8722-9C7C3AA66207}" styleName="DPC Table">
    <a:wholeTbl>
      <a:tcTxStyle>
        <a:fontRef idx="minor"/>
        <a:srgbClr val="4F4F4F"/>
      </a:tcTxStyle>
      <a:tcStyle>
        <a:tcBdr>
          <a:left>
            <a:lnRef idx="0">
              <a:scrgbClr r="0" g="0" b="0"/>
            </a:lnRef>
          </a:left>
          <a:right>
            <a:lnRef idx="0">
              <a:scrgbClr r="0" g="0" b="0"/>
            </a:lnRef>
          </a:right>
          <a:top>
            <a:lnRef idx="0">
              <a:scrgbClr r="0" g="0" b="0"/>
            </a:lnRef>
          </a:top>
          <a:bottom>
            <a:lnRef idx="0">
              <a:scrgbClr r="0" g="0" b="0"/>
            </a:lnRef>
          </a:bottom>
          <a:insideH>
            <a:ln w="12700" cap="rnd" cmpd="sng">
              <a:solidFill>
                <a:srgbClr val="E7E6E6"/>
              </a:solidFill>
              <a:prstDash val="sysDot"/>
            </a:ln>
          </a:insideH>
          <a:insideV>
            <a:lnRef idx="0">
              <a:scrgbClr r="0" g="0" b="0"/>
            </a:lnRef>
          </a:insideV>
        </a:tcBdr>
      </a:tcStyle>
    </a:wholeTbl>
    <a:band1H>
      <a:tcStyle>
        <a:tcBdr/>
      </a:tcStyle>
    </a:band1H>
    <a:band2H>
      <a:tcStyle>
        <a:tcBdr/>
      </a:tcStyle>
    </a:band2H>
    <a:band1V>
      <a:tcStyle>
        <a:tcBdr/>
      </a:tcStyle>
    </a:band1V>
    <a:band2V>
      <a:tcStyle>
        <a:tcBdr/>
      </a:tcStyle>
    </a:band2V>
    <a:lastCol>
      <a:tcTxStyle b="on">
        <a:fontRef idx="major"/>
        <a:srgbClr val="4F4F4F"/>
      </a:tcTxStyle>
      <a:tcStyle>
        <a:tcBdr>
          <a:top>
            <a:lnRef idx="0">
              <a:scrgbClr r="0" g="0" b="0"/>
            </a:lnRef>
          </a:top>
          <a:bottom>
            <a:lnRef idx="0">
              <a:scrgbClr r="0" g="0" b="0"/>
            </a:lnRef>
          </a:bottom>
        </a:tcBdr>
      </a:tcStyle>
    </a:lastCol>
    <a:firstCol>
      <a:tcTxStyle b="on">
        <a:fontRef idx="major"/>
        <a:srgbClr val="4F4F4F"/>
      </a:tcTxStyle>
      <a:tcStyle>
        <a:tcBdr>
          <a:top>
            <a:lnRef idx="0">
              <a:scrgbClr r="0" g="0" b="0"/>
            </a:lnRef>
          </a:top>
          <a:bottom>
            <a:lnRef idx="0">
              <a:scrgbClr r="0" g="0" b="0"/>
            </a:lnRef>
          </a:bottom>
        </a:tcBdr>
      </a:tcStyle>
    </a:firstCol>
    <a:lastRow>
      <a:tcTxStyle b="on">
        <a:fontRef idx="major"/>
        <a:srgbClr val="4F4F4F"/>
      </a:tcTxStyle>
      <a:tcStyle>
        <a:tcBdr>
          <a:top>
            <a:lnRef idx="0">
              <a:scrgbClr r="0" g="0" b="0"/>
            </a:lnRef>
          </a:top>
          <a:bottom>
            <a:lnRef idx="0">
              <a:scrgbClr r="0" g="0" b="0"/>
            </a:lnRef>
          </a:bottom>
        </a:tcBdr>
      </a:tcStyle>
    </a:lastRow>
    <a:firstRow>
      <a:tcTxStyle b="on">
        <a:fontRef idx="major"/>
        <a:srgbClr val="D7153A"/>
      </a:tcTxStyle>
      <a:tcStyle>
        <a:tcBdr>
          <a:top>
            <a:lnRef idx="0">
              <a:scrgbClr r="0" g="0" b="0"/>
            </a:lnRef>
          </a:top>
          <a:bottom>
            <a:ln w="25400" cmpd="sng">
              <a:solidFill>
                <a:srgbClr val="00ABE6"/>
              </a:solidFill>
            </a:ln>
          </a:bottom>
        </a:tcBdr>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02" y="72"/>
      </p:cViewPr>
      <p:guideLst>
        <p:guide orient="horz" pos="2160"/>
        <p:guide pos="3840"/>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alie Chehade" userId="75da73e0-d5b5-4eb7-9b0f-cd00d0e82576" providerId="ADAL" clId="{5F2723F6-0AFE-4CFB-958F-07C048D44BE4}"/>
    <pc:docChg chg="undo custSel addSld delSld modSld sldOrd">
      <pc:chgData name="Natalie Chehade" userId="75da73e0-d5b5-4eb7-9b0f-cd00d0e82576" providerId="ADAL" clId="{5F2723F6-0AFE-4CFB-958F-07C048D44BE4}" dt="2021-05-26T03:11:38.074" v="2648" actId="108"/>
      <pc:docMkLst>
        <pc:docMk/>
      </pc:docMkLst>
      <pc:sldChg chg="modSp mod">
        <pc:chgData name="Natalie Chehade" userId="75da73e0-d5b5-4eb7-9b0f-cd00d0e82576" providerId="ADAL" clId="{5F2723F6-0AFE-4CFB-958F-07C048D44BE4}" dt="2021-05-25T04:03:54.136" v="995" actId="20577"/>
        <pc:sldMkLst>
          <pc:docMk/>
          <pc:sldMk cId="69438837" sldId="854"/>
        </pc:sldMkLst>
        <pc:spChg chg="mod">
          <ac:chgData name="Natalie Chehade" userId="75da73e0-d5b5-4eb7-9b0f-cd00d0e82576" providerId="ADAL" clId="{5F2723F6-0AFE-4CFB-958F-07C048D44BE4}" dt="2021-05-25T04:03:41.912" v="970" actId="20577"/>
          <ac:spMkLst>
            <pc:docMk/>
            <pc:sldMk cId="69438837" sldId="854"/>
            <ac:spMk id="2" creationId="{00000000-0000-0000-0000-000000000000}"/>
          </ac:spMkLst>
        </pc:spChg>
        <pc:spChg chg="mod">
          <ac:chgData name="Natalie Chehade" userId="75da73e0-d5b5-4eb7-9b0f-cd00d0e82576" providerId="ADAL" clId="{5F2723F6-0AFE-4CFB-958F-07C048D44BE4}" dt="2021-05-25T04:03:54.136" v="995" actId="20577"/>
          <ac:spMkLst>
            <pc:docMk/>
            <pc:sldMk cId="69438837" sldId="854"/>
            <ac:spMk id="7" creationId="{3206911D-9DA1-4F34-8348-A7DA4C65C099}"/>
          </ac:spMkLst>
        </pc:spChg>
      </pc:sldChg>
      <pc:sldChg chg="modSp mod">
        <pc:chgData name="Natalie Chehade" userId="75da73e0-d5b5-4eb7-9b0f-cd00d0e82576" providerId="ADAL" clId="{5F2723F6-0AFE-4CFB-958F-07C048D44BE4}" dt="2021-05-25T04:08:05.660" v="1320" actId="20577"/>
        <pc:sldMkLst>
          <pc:docMk/>
          <pc:sldMk cId="861914229" sldId="858"/>
        </pc:sldMkLst>
        <pc:spChg chg="mod">
          <ac:chgData name="Natalie Chehade" userId="75da73e0-d5b5-4eb7-9b0f-cd00d0e82576" providerId="ADAL" clId="{5F2723F6-0AFE-4CFB-958F-07C048D44BE4}" dt="2021-05-25T04:08:02.983" v="1315" actId="20577"/>
          <ac:spMkLst>
            <pc:docMk/>
            <pc:sldMk cId="861914229" sldId="858"/>
            <ac:spMk id="2" creationId="{00000000-0000-0000-0000-000000000000}"/>
          </ac:spMkLst>
        </pc:spChg>
        <pc:spChg chg="mod">
          <ac:chgData name="Natalie Chehade" userId="75da73e0-d5b5-4eb7-9b0f-cd00d0e82576" providerId="ADAL" clId="{5F2723F6-0AFE-4CFB-958F-07C048D44BE4}" dt="2021-05-25T04:08:05.660" v="1320" actId="20577"/>
          <ac:spMkLst>
            <pc:docMk/>
            <pc:sldMk cId="861914229" sldId="858"/>
            <ac:spMk id="7" creationId="{C35DF7CF-13A1-4F87-A0A3-49DDA5F9F4CC}"/>
          </ac:spMkLst>
        </pc:spChg>
      </pc:sldChg>
      <pc:sldChg chg="modSp mod">
        <pc:chgData name="Natalie Chehade" userId="75da73e0-d5b5-4eb7-9b0f-cd00d0e82576" providerId="ADAL" clId="{5F2723F6-0AFE-4CFB-958F-07C048D44BE4}" dt="2021-05-25T04:10:22.489" v="1714" actId="20577"/>
        <pc:sldMkLst>
          <pc:docMk/>
          <pc:sldMk cId="1918809802" sldId="859"/>
        </pc:sldMkLst>
        <pc:spChg chg="mod">
          <ac:chgData name="Natalie Chehade" userId="75da73e0-d5b5-4eb7-9b0f-cd00d0e82576" providerId="ADAL" clId="{5F2723F6-0AFE-4CFB-958F-07C048D44BE4}" dt="2021-05-25T04:08:35.548" v="1339" actId="20577"/>
          <ac:spMkLst>
            <pc:docMk/>
            <pc:sldMk cId="1918809802" sldId="859"/>
            <ac:spMk id="2" creationId="{00000000-0000-0000-0000-000000000000}"/>
          </ac:spMkLst>
        </pc:spChg>
        <pc:spChg chg="mod">
          <ac:chgData name="Natalie Chehade" userId="75da73e0-d5b5-4eb7-9b0f-cd00d0e82576" providerId="ADAL" clId="{5F2723F6-0AFE-4CFB-958F-07C048D44BE4}" dt="2021-05-25T04:10:22.489" v="1714" actId="20577"/>
          <ac:spMkLst>
            <pc:docMk/>
            <pc:sldMk cId="1918809802" sldId="859"/>
            <ac:spMk id="7" creationId="{D66D7DC5-8F59-4155-9250-791EDA59E770}"/>
          </ac:spMkLst>
        </pc:spChg>
      </pc:sldChg>
      <pc:sldChg chg="modSp mod">
        <pc:chgData name="Natalie Chehade" userId="75da73e0-d5b5-4eb7-9b0f-cd00d0e82576" providerId="ADAL" clId="{5F2723F6-0AFE-4CFB-958F-07C048D44BE4}" dt="2021-05-25T04:09:39.500" v="1528" actId="20577"/>
        <pc:sldMkLst>
          <pc:docMk/>
          <pc:sldMk cId="3586383573" sldId="860"/>
        </pc:sldMkLst>
        <pc:spChg chg="mod">
          <ac:chgData name="Natalie Chehade" userId="75da73e0-d5b5-4eb7-9b0f-cd00d0e82576" providerId="ADAL" clId="{5F2723F6-0AFE-4CFB-958F-07C048D44BE4}" dt="2021-05-25T04:09:32.691" v="1519" actId="20577"/>
          <ac:spMkLst>
            <pc:docMk/>
            <pc:sldMk cId="3586383573" sldId="860"/>
            <ac:spMk id="2" creationId="{00000000-0000-0000-0000-000000000000}"/>
          </ac:spMkLst>
        </pc:spChg>
        <pc:spChg chg="mod">
          <ac:chgData name="Natalie Chehade" userId="75da73e0-d5b5-4eb7-9b0f-cd00d0e82576" providerId="ADAL" clId="{5F2723F6-0AFE-4CFB-958F-07C048D44BE4}" dt="2021-05-25T04:09:39.500" v="1528" actId="20577"/>
          <ac:spMkLst>
            <pc:docMk/>
            <pc:sldMk cId="3586383573" sldId="860"/>
            <ac:spMk id="5" creationId="{00000000-0000-0000-0000-000000000000}"/>
          </ac:spMkLst>
        </pc:spChg>
      </pc:sldChg>
      <pc:sldChg chg="modSp mod ord">
        <pc:chgData name="Natalie Chehade" userId="75da73e0-d5b5-4eb7-9b0f-cd00d0e82576" providerId="ADAL" clId="{5F2723F6-0AFE-4CFB-958F-07C048D44BE4}" dt="2021-05-25T04:15:26.488" v="2363" actId="6549"/>
        <pc:sldMkLst>
          <pc:docMk/>
          <pc:sldMk cId="1524926690" sldId="861"/>
        </pc:sldMkLst>
        <pc:spChg chg="mod">
          <ac:chgData name="Natalie Chehade" userId="75da73e0-d5b5-4eb7-9b0f-cd00d0e82576" providerId="ADAL" clId="{5F2723F6-0AFE-4CFB-958F-07C048D44BE4}" dt="2021-05-25T04:14:42.362" v="2224" actId="20577"/>
          <ac:spMkLst>
            <pc:docMk/>
            <pc:sldMk cId="1524926690" sldId="861"/>
            <ac:spMk id="2" creationId="{00000000-0000-0000-0000-000000000000}"/>
          </ac:spMkLst>
        </pc:spChg>
        <pc:spChg chg="mod">
          <ac:chgData name="Natalie Chehade" userId="75da73e0-d5b5-4eb7-9b0f-cd00d0e82576" providerId="ADAL" clId="{5F2723F6-0AFE-4CFB-958F-07C048D44BE4}" dt="2021-05-25T04:15:26.488" v="2363" actId="6549"/>
          <ac:spMkLst>
            <pc:docMk/>
            <pc:sldMk cId="1524926690" sldId="861"/>
            <ac:spMk id="8" creationId="{A6A35668-EE90-43ED-B9C8-89443667673D}"/>
          </ac:spMkLst>
        </pc:spChg>
      </pc:sldChg>
      <pc:sldChg chg="modSp mod">
        <pc:chgData name="Natalie Chehade" userId="75da73e0-d5b5-4eb7-9b0f-cd00d0e82576" providerId="ADAL" clId="{5F2723F6-0AFE-4CFB-958F-07C048D44BE4}" dt="2021-05-25T04:04:18.311" v="1069" actId="20577"/>
        <pc:sldMkLst>
          <pc:docMk/>
          <pc:sldMk cId="4196939293" sldId="878"/>
        </pc:sldMkLst>
        <pc:spChg chg="mod">
          <ac:chgData name="Natalie Chehade" userId="75da73e0-d5b5-4eb7-9b0f-cd00d0e82576" providerId="ADAL" clId="{5F2723F6-0AFE-4CFB-958F-07C048D44BE4}" dt="2021-05-25T04:04:18.311" v="1069" actId="20577"/>
          <ac:spMkLst>
            <pc:docMk/>
            <pc:sldMk cId="4196939293" sldId="878"/>
            <ac:spMk id="2" creationId="{00000000-0000-0000-0000-000000000000}"/>
          </ac:spMkLst>
        </pc:spChg>
      </pc:sldChg>
      <pc:sldChg chg="modSp mod">
        <pc:chgData name="Natalie Chehade" userId="75da73e0-d5b5-4eb7-9b0f-cd00d0e82576" providerId="ADAL" clId="{5F2723F6-0AFE-4CFB-958F-07C048D44BE4}" dt="2021-05-25T04:07:27.692" v="1158" actId="20577"/>
        <pc:sldMkLst>
          <pc:docMk/>
          <pc:sldMk cId="536802786" sldId="879"/>
        </pc:sldMkLst>
        <pc:spChg chg="mod">
          <ac:chgData name="Natalie Chehade" userId="75da73e0-d5b5-4eb7-9b0f-cd00d0e82576" providerId="ADAL" clId="{5F2723F6-0AFE-4CFB-958F-07C048D44BE4}" dt="2021-05-25T04:07:27.692" v="1158" actId="20577"/>
          <ac:spMkLst>
            <pc:docMk/>
            <pc:sldMk cId="536802786" sldId="879"/>
            <ac:spMk id="2" creationId="{00000000-0000-0000-0000-000000000000}"/>
          </ac:spMkLst>
        </pc:spChg>
      </pc:sldChg>
      <pc:sldChg chg="del">
        <pc:chgData name="Natalie Chehade" userId="75da73e0-d5b5-4eb7-9b0f-cd00d0e82576" providerId="ADAL" clId="{5F2723F6-0AFE-4CFB-958F-07C048D44BE4}" dt="2021-05-25T04:15:38.056" v="2365" actId="47"/>
        <pc:sldMkLst>
          <pc:docMk/>
          <pc:sldMk cId="1341674100" sldId="882"/>
        </pc:sldMkLst>
      </pc:sldChg>
      <pc:sldChg chg="del">
        <pc:chgData name="Natalie Chehade" userId="75da73e0-d5b5-4eb7-9b0f-cd00d0e82576" providerId="ADAL" clId="{5F2723F6-0AFE-4CFB-958F-07C048D44BE4}" dt="2021-05-25T04:15:34.063" v="2364" actId="47"/>
        <pc:sldMkLst>
          <pc:docMk/>
          <pc:sldMk cId="1471569031" sldId="906"/>
        </pc:sldMkLst>
      </pc:sldChg>
      <pc:sldChg chg="modSp mod">
        <pc:chgData name="Natalie Chehade" userId="75da73e0-d5b5-4eb7-9b0f-cd00d0e82576" providerId="ADAL" clId="{5F2723F6-0AFE-4CFB-958F-07C048D44BE4}" dt="2021-05-25T04:01:18.603" v="760" actId="948"/>
        <pc:sldMkLst>
          <pc:docMk/>
          <pc:sldMk cId="1210377683" sldId="909"/>
        </pc:sldMkLst>
        <pc:spChg chg="mod">
          <ac:chgData name="Natalie Chehade" userId="75da73e0-d5b5-4eb7-9b0f-cd00d0e82576" providerId="ADAL" clId="{5F2723F6-0AFE-4CFB-958F-07C048D44BE4}" dt="2021-05-25T04:01:18.603" v="760" actId="948"/>
          <ac:spMkLst>
            <pc:docMk/>
            <pc:sldMk cId="1210377683" sldId="909"/>
            <ac:spMk id="2" creationId="{00000000-0000-0000-0000-000000000000}"/>
          </ac:spMkLst>
        </pc:spChg>
      </pc:sldChg>
      <pc:sldChg chg="modSp mod">
        <pc:chgData name="Natalie Chehade" userId="75da73e0-d5b5-4eb7-9b0f-cd00d0e82576" providerId="ADAL" clId="{5F2723F6-0AFE-4CFB-958F-07C048D44BE4}" dt="2021-05-25T04:20:12.890" v="2645" actId="1076"/>
        <pc:sldMkLst>
          <pc:docMk/>
          <pc:sldMk cId="2318332777" sldId="929"/>
        </pc:sldMkLst>
        <pc:spChg chg="mod">
          <ac:chgData name="Natalie Chehade" userId="75da73e0-d5b5-4eb7-9b0f-cd00d0e82576" providerId="ADAL" clId="{5F2723F6-0AFE-4CFB-958F-07C048D44BE4}" dt="2021-05-25T04:19:55.254" v="2640" actId="1076"/>
          <ac:spMkLst>
            <pc:docMk/>
            <pc:sldMk cId="2318332777" sldId="929"/>
            <ac:spMk id="5" creationId="{24901211-294E-4579-8065-19767C0EA83D}"/>
          </ac:spMkLst>
        </pc:spChg>
        <pc:spChg chg="mod">
          <ac:chgData name="Natalie Chehade" userId="75da73e0-d5b5-4eb7-9b0f-cd00d0e82576" providerId="ADAL" clId="{5F2723F6-0AFE-4CFB-958F-07C048D44BE4}" dt="2021-05-25T04:20:00.910" v="2642" actId="1076"/>
          <ac:spMkLst>
            <pc:docMk/>
            <pc:sldMk cId="2318332777" sldId="929"/>
            <ac:spMk id="14" creationId="{64102A28-9A96-4E8A-9333-7F2AFF7937B4}"/>
          </ac:spMkLst>
        </pc:spChg>
        <pc:spChg chg="mod">
          <ac:chgData name="Natalie Chehade" userId="75da73e0-d5b5-4eb7-9b0f-cd00d0e82576" providerId="ADAL" clId="{5F2723F6-0AFE-4CFB-958F-07C048D44BE4}" dt="2021-05-25T04:20:10.611" v="2644" actId="1076"/>
          <ac:spMkLst>
            <pc:docMk/>
            <pc:sldMk cId="2318332777" sldId="929"/>
            <ac:spMk id="15" creationId="{B0BB66FD-FBDA-438A-AC29-5A29688518FB}"/>
          </ac:spMkLst>
        </pc:spChg>
        <pc:spChg chg="mod">
          <ac:chgData name="Natalie Chehade" userId="75da73e0-d5b5-4eb7-9b0f-cd00d0e82576" providerId="ADAL" clId="{5F2723F6-0AFE-4CFB-958F-07C048D44BE4}" dt="2021-05-25T04:20:04.522" v="2643" actId="1076"/>
          <ac:spMkLst>
            <pc:docMk/>
            <pc:sldMk cId="2318332777" sldId="929"/>
            <ac:spMk id="16" creationId="{E51874D8-69E8-4249-B601-320CFA546E7B}"/>
          </ac:spMkLst>
        </pc:spChg>
        <pc:spChg chg="mod">
          <ac:chgData name="Natalie Chehade" userId="75da73e0-d5b5-4eb7-9b0f-cd00d0e82576" providerId="ADAL" clId="{5F2723F6-0AFE-4CFB-958F-07C048D44BE4}" dt="2021-05-25T04:20:12.890" v="2645" actId="1076"/>
          <ac:spMkLst>
            <pc:docMk/>
            <pc:sldMk cId="2318332777" sldId="929"/>
            <ac:spMk id="17" creationId="{DDDB6075-4AA1-4205-98EE-8E2355D966B9}"/>
          </ac:spMkLst>
        </pc:spChg>
        <pc:graphicFrameChg chg="mod modGraphic">
          <ac:chgData name="Natalie Chehade" userId="75da73e0-d5b5-4eb7-9b0f-cd00d0e82576" providerId="ADAL" clId="{5F2723F6-0AFE-4CFB-958F-07C048D44BE4}" dt="2021-05-25T04:18:44.916" v="2560" actId="20577"/>
          <ac:graphicFrameMkLst>
            <pc:docMk/>
            <pc:sldMk cId="2318332777" sldId="929"/>
            <ac:graphicFrameMk id="2" creationId="{9EB6A21D-DF27-406A-8481-2F389C922D7E}"/>
          </ac:graphicFrameMkLst>
        </pc:graphicFrameChg>
      </pc:sldChg>
      <pc:sldChg chg="modSp mod">
        <pc:chgData name="Natalie Chehade" userId="75da73e0-d5b5-4eb7-9b0f-cd00d0e82576" providerId="ADAL" clId="{5F2723F6-0AFE-4CFB-958F-07C048D44BE4}" dt="2021-05-26T03:11:38.074" v="2648" actId="108"/>
        <pc:sldMkLst>
          <pc:docMk/>
          <pc:sldMk cId="1290727372" sldId="930"/>
        </pc:sldMkLst>
        <pc:spChg chg="mod">
          <ac:chgData name="Natalie Chehade" userId="75da73e0-d5b5-4eb7-9b0f-cd00d0e82576" providerId="ADAL" clId="{5F2723F6-0AFE-4CFB-958F-07C048D44BE4}" dt="2021-05-25T03:59:45.026" v="709" actId="1076"/>
          <ac:spMkLst>
            <pc:docMk/>
            <pc:sldMk cId="1290727372" sldId="930"/>
            <ac:spMk id="3" creationId="{78AA534B-3E76-43DE-81EB-A0AA15B81CDB}"/>
          </ac:spMkLst>
        </pc:spChg>
        <pc:spChg chg="mod">
          <ac:chgData name="Natalie Chehade" userId="75da73e0-d5b5-4eb7-9b0f-cd00d0e82576" providerId="ADAL" clId="{5F2723F6-0AFE-4CFB-958F-07C048D44BE4}" dt="2021-05-25T03:59:45.026" v="709" actId="1076"/>
          <ac:spMkLst>
            <pc:docMk/>
            <pc:sldMk cId="1290727372" sldId="930"/>
            <ac:spMk id="24" creationId="{107807D2-A686-421A-93ED-7FBF458D41FC}"/>
          </ac:spMkLst>
        </pc:spChg>
        <pc:spChg chg="mod">
          <ac:chgData name="Natalie Chehade" userId="75da73e0-d5b5-4eb7-9b0f-cd00d0e82576" providerId="ADAL" clId="{5F2723F6-0AFE-4CFB-958F-07C048D44BE4}" dt="2021-05-25T03:59:45.026" v="709" actId="1076"/>
          <ac:spMkLst>
            <pc:docMk/>
            <pc:sldMk cId="1290727372" sldId="930"/>
            <ac:spMk id="25" creationId="{20519479-4C7C-4054-BC52-6EC3BEA2CF46}"/>
          </ac:spMkLst>
        </pc:spChg>
        <pc:spChg chg="mod">
          <ac:chgData name="Natalie Chehade" userId="75da73e0-d5b5-4eb7-9b0f-cd00d0e82576" providerId="ADAL" clId="{5F2723F6-0AFE-4CFB-958F-07C048D44BE4}" dt="2021-05-25T03:59:45.026" v="709" actId="1076"/>
          <ac:spMkLst>
            <pc:docMk/>
            <pc:sldMk cId="1290727372" sldId="930"/>
            <ac:spMk id="26" creationId="{A303E7FB-9FC6-4CA2-BA15-B549BB5112EA}"/>
          </ac:spMkLst>
        </pc:spChg>
        <pc:spChg chg="mod">
          <ac:chgData name="Natalie Chehade" userId="75da73e0-d5b5-4eb7-9b0f-cd00d0e82576" providerId="ADAL" clId="{5F2723F6-0AFE-4CFB-958F-07C048D44BE4}" dt="2021-05-25T03:59:45.026" v="709" actId="1076"/>
          <ac:spMkLst>
            <pc:docMk/>
            <pc:sldMk cId="1290727372" sldId="930"/>
            <ac:spMk id="27" creationId="{136C9030-F022-427C-B96D-9977243A9CAD}"/>
          </ac:spMkLst>
        </pc:spChg>
        <pc:spChg chg="mod">
          <ac:chgData name="Natalie Chehade" userId="75da73e0-d5b5-4eb7-9b0f-cd00d0e82576" providerId="ADAL" clId="{5F2723F6-0AFE-4CFB-958F-07C048D44BE4}" dt="2021-05-25T03:59:49.864" v="710" actId="1076"/>
          <ac:spMkLst>
            <pc:docMk/>
            <pc:sldMk cId="1290727372" sldId="930"/>
            <ac:spMk id="29" creationId="{8BB22869-4DF2-4A1C-AC17-A0C3D5AA5FDF}"/>
          </ac:spMkLst>
        </pc:spChg>
        <pc:graphicFrameChg chg="mod modGraphic">
          <ac:chgData name="Natalie Chehade" userId="75da73e0-d5b5-4eb7-9b0f-cd00d0e82576" providerId="ADAL" clId="{5F2723F6-0AFE-4CFB-958F-07C048D44BE4}" dt="2021-05-26T03:11:38.074" v="2648" actId="108"/>
          <ac:graphicFrameMkLst>
            <pc:docMk/>
            <pc:sldMk cId="1290727372" sldId="930"/>
            <ac:graphicFrameMk id="6" creationId="{6FC2558B-E16B-4A0B-BBD7-8F7A254B441B}"/>
          </ac:graphicFrameMkLst>
        </pc:graphicFrameChg>
      </pc:sldChg>
      <pc:sldChg chg="modSp mod">
        <pc:chgData name="Natalie Chehade" userId="75da73e0-d5b5-4eb7-9b0f-cd00d0e82576" providerId="ADAL" clId="{5F2723F6-0AFE-4CFB-958F-07C048D44BE4}" dt="2021-05-25T04:20:42.081" v="2646" actId="20577"/>
        <pc:sldMkLst>
          <pc:docMk/>
          <pc:sldMk cId="542450266" sldId="934"/>
        </pc:sldMkLst>
        <pc:spChg chg="mod">
          <ac:chgData name="Natalie Chehade" userId="75da73e0-d5b5-4eb7-9b0f-cd00d0e82576" providerId="ADAL" clId="{5F2723F6-0AFE-4CFB-958F-07C048D44BE4}" dt="2021-05-25T03:53:28.863" v="167" actId="20577"/>
          <ac:spMkLst>
            <pc:docMk/>
            <pc:sldMk cId="542450266" sldId="934"/>
            <ac:spMk id="12" creationId="{63607D99-742D-43EB-8EF7-A5FF93812111}"/>
          </ac:spMkLst>
        </pc:spChg>
        <pc:spChg chg="mod">
          <ac:chgData name="Natalie Chehade" userId="75da73e0-d5b5-4eb7-9b0f-cd00d0e82576" providerId="ADAL" clId="{5F2723F6-0AFE-4CFB-958F-07C048D44BE4}" dt="2021-05-25T03:53:32.601" v="169" actId="20577"/>
          <ac:spMkLst>
            <pc:docMk/>
            <pc:sldMk cId="542450266" sldId="934"/>
            <ac:spMk id="19" creationId="{F41680B6-F582-44AA-A3C5-8A38DD4CC4A3}"/>
          </ac:spMkLst>
        </pc:spChg>
        <pc:graphicFrameChg chg="modGraphic">
          <ac:chgData name="Natalie Chehade" userId="75da73e0-d5b5-4eb7-9b0f-cd00d0e82576" providerId="ADAL" clId="{5F2723F6-0AFE-4CFB-958F-07C048D44BE4}" dt="2021-05-25T04:20:42.081" v="2646" actId="20577"/>
          <ac:graphicFrameMkLst>
            <pc:docMk/>
            <pc:sldMk cId="542450266" sldId="934"/>
            <ac:graphicFrameMk id="2" creationId="{9EB6A21D-DF27-406A-8481-2F389C922D7E}"/>
          </ac:graphicFrameMkLst>
        </pc:graphicFrameChg>
      </pc:sldChg>
      <pc:sldChg chg="modSp mod">
        <pc:chgData name="Natalie Chehade" userId="75da73e0-d5b5-4eb7-9b0f-cd00d0e82576" providerId="ADAL" clId="{5F2723F6-0AFE-4CFB-958F-07C048D44BE4}" dt="2021-05-25T04:02:42.994" v="854" actId="20577"/>
        <pc:sldMkLst>
          <pc:docMk/>
          <pc:sldMk cId="3763092774" sldId="935"/>
        </pc:sldMkLst>
        <pc:spChg chg="mod">
          <ac:chgData name="Natalie Chehade" userId="75da73e0-d5b5-4eb7-9b0f-cd00d0e82576" providerId="ADAL" clId="{5F2723F6-0AFE-4CFB-958F-07C048D44BE4}" dt="2021-05-25T04:02:42.994" v="854" actId="20577"/>
          <ac:spMkLst>
            <pc:docMk/>
            <pc:sldMk cId="3763092774" sldId="935"/>
            <ac:spMk id="16" creationId="{5E6C989E-E3A5-441D-A5F6-1B6C291176A1}"/>
          </ac:spMkLst>
        </pc:spChg>
        <pc:graphicFrameChg chg="mod modGraphic">
          <ac:chgData name="Natalie Chehade" userId="75da73e0-d5b5-4eb7-9b0f-cd00d0e82576" providerId="ADAL" clId="{5F2723F6-0AFE-4CFB-958F-07C048D44BE4}" dt="2021-05-25T04:01:59.761" v="786" actId="20577"/>
          <ac:graphicFrameMkLst>
            <pc:docMk/>
            <pc:sldMk cId="3763092774" sldId="935"/>
            <ac:graphicFrameMk id="10" creationId="{CF7E7F76-65D7-4863-A488-01B20487274F}"/>
          </ac:graphicFrameMkLst>
        </pc:graphicFrameChg>
      </pc:sldChg>
      <pc:sldChg chg="modSp mod">
        <pc:chgData name="Natalie Chehade" userId="75da73e0-d5b5-4eb7-9b0f-cd00d0e82576" providerId="ADAL" clId="{5F2723F6-0AFE-4CFB-958F-07C048D44BE4}" dt="2021-05-25T04:08:24.744" v="1328" actId="14100"/>
        <pc:sldMkLst>
          <pc:docMk/>
          <pc:sldMk cId="2467501288" sldId="936"/>
        </pc:sldMkLst>
        <pc:spChg chg="mod">
          <ac:chgData name="Natalie Chehade" userId="75da73e0-d5b5-4eb7-9b0f-cd00d0e82576" providerId="ADAL" clId="{5F2723F6-0AFE-4CFB-958F-07C048D44BE4}" dt="2021-05-25T04:08:24.744" v="1328" actId="14100"/>
          <ac:spMkLst>
            <pc:docMk/>
            <pc:sldMk cId="2467501288" sldId="936"/>
            <ac:spMk id="16" creationId="{5E6C989E-E3A5-441D-A5F6-1B6C291176A1}"/>
          </ac:spMkLst>
        </pc:spChg>
        <pc:graphicFrameChg chg="modGraphic">
          <ac:chgData name="Natalie Chehade" userId="75da73e0-d5b5-4eb7-9b0f-cd00d0e82576" providerId="ADAL" clId="{5F2723F6-0AFE-4CFB-958F-07C048D44BE4}" dt="2021-05-25T04:04:35.443" v="1090" actId="20577"/>
          <ac:graphicFrameMkLst>
            <pc:docMk/>
            <pc:sldMk cId="2467501288" sldId="936"/>
            <ac:graphicFrameMk id="2" creationId="{9EB6A21D-DF27-406A-8481-2F389C922D7E}"/>
          </ac:graphicFrameMkLst>
        </pc:graphicFrameChg>
        <pc:graphicFrameChg chg="mod modGraphic">
          <ac:chgData name="Natalie Chehade" userId="75da73e0-d5b5-4eb7-9b0f-cd00d0e82576" providerId="ADAL" clId="{5F2723F6-0AFE-4CFB-958F-07C048D44BE4}" dt="2021-05-25T04:08:12.764" v="1325" actId="20577"/>
          <ac:graphicFrameMkLst>
            <pc:docMk/>
            <pc:sldMk cId="2467501288" sldId="936"/>
            <ac:graphicFrameMk id="10" creationId="{CF7E7F76-65D7-4863-A488-01B20487274F}"/>
          </ac:graphicFrameMkLst>
        </pc:graphicFrameChg>
        <pc:picChg chg="mod">
          <ac:chgData name="Natalie Chehade" userId="75da73e0-d5b5-4eb7-9b0f-cd00d0e82576" providerId="ADAL" clId="{5F2723F6-0AFE-4CFB-958F-07C048D44BE4}" dt="2021-05-25T04:08:22.136" v="1327" actId="1076"/>
          <ac:picMkLst>
            <pc:docMk/>
            <pc:sldMk cId="2467501288" sldId="936"/>
            <ac:picMk id="17" creationId="{3FF047BB-B38C-4DA8-8A7E-60C4989BC3A4}"/>
          </ac:picMkLst>
        </pc:picChg>
      </pc:sldChg>
      <pc:sldChg chg="modSp mod">
        <pc:chgData name="Natalie Chehade" userId="75da73e0-d5b5-4eb7-9b0f-cd00d0e82576" providerId="ADAL" clId="{5F2723F6-0AFE-4CFB-958F-07C048D44BE4}" dt="2021-05-25T04:13:37.541" v="2170" actId="20577"/>
        <pc:sldMkLst>
          <pc:docMk/>
          <pc:sldMk cId="1905386258" sldId="937"/>
        </pc:sldMkLst>
        <pc:spChg chg="mod">
          <ac:chgData name="Natalie Chehade" userId="75da73e0-d5b5-4eb7-9b0f-cd00d0e82576" providerId="ADAL" clId="{5F2723F6-0AFE-4CFB-958F-07C048D44BE4}" dt="2021-05-25T04:13:37.541" v="2170" actId="20577"/>
          <ac:spMkLst>
            <pc:docMk/>
            <pc:sldMk cId="1905386258" sldId="937"/>
            <ac:spMk id="16" creationId="{5E6C989E-E3A5-441D-A5F6-1B6C291176A1}"/>
          </ac:spMkLst>
        </pc:spChg>
        <pc:graphicFrameChg chg="modGraphic">
          <ac:chgData name="Natalie Chehade" userId="75da73e0-d5b5-4eb7-9b0f-cd00d0e82576" providerId="ADAL" clId="{5F2723F6-0AFE-4CFB-958F-07C048D44BE4}" dt="2021-05-25T04:10:55.578" v="1728" actId="20577"/>
          <ac:graphicFrameMkLst>
            <pc:docMk/>
            <pc:sldMk cId="1905386258" sldId="937"/>
            <ac:graphicFrameMk id="2" creationId="{9EB6A21D-DF27-406A-8481-2F389C922D7E}"/>
          </ac:graphicFrameMkLst>
        </pc:graphicFrameChg>
        <pc:graphicFrameChg chg="modGraphic">
          <ac:chgData name="Natalie Chehade" userId="75da73e0-d5b5-4eb7-9b0f-cd00d0e82576" providerId="ADAL" clId="{5F2723F6-0AFE-4CFB-958F-07C048D44BE4}" dt="2021-05-25T04:11:59.307" v="2022" actId="20577"/>
          <ac:graphicFrameMkLst>
            <pc:docMk/>
            <pc:sldMk cId="1905386258" sldId="937"/>
            <ac:graphicFrameMk id="10" creationId="{CF7E7F76-65D7-4863-A488-01B20487274F}"/>
          </ac:graphicFrameMkLst>
        </pc:graphicFrameChg>
      </pc:sldChg>
      <pc:sldChg chg="modSp mod">
        <pc:chgData name="Natalie Chehade" userId="75da73e0-d5b5-4eb7-9b0f-cd00d0e82576" providerId="ADAL" clId="{5F2723F6-0AFE-4CFB-958F-07C048D44BE4}" dt="2021-05-25T04:16:18.738" v="2436" actId="20577"/>
        <pc:sldMkLst>
          <pc:docMk/>
          <pc:sldMk cId="2579468118" sldId="938"/>
        </pc:sldMkLst>
        <pc:spChg chg="mod">
          <ac:chgData name="Natalie Chehade" userId="75da73e0-d5b5-4eb7-9b0f-cd00d0e82576" providerId="ADAL" clId="{5F2723F6-0AFE-4CFB-958F-07C048D44BE4}" dt="2021-05-25T04:16:18.738" v="2436" actId="20577"/>
          <ac:spMkLst>
            <pc:docMk/>
            <pc:sldMk cId="2579468118" sldId="938"/>
            <ac:spMk id="16" creationId="{5E6C989E-E3A5-441D-A5F6-1B6C291176A1}"/>
          </ac:spMkLst>
        </pc:spChg>
        <pc:graphicFrameChg chg="modGraphic">
          <ac:chgData name="Natalie Chehade" userId="75da73e0-d5b5-4eb7-9b0f-cd00d0e82576" providerId="ADAL" clId="{5F2723F6-0AFE-4CFB-958F-07C048D44BE4}" dt="2021-05-25T04:16:07.054" v="2434" actId="20577"/>
          <ac:graphicFrameMkLst>
            <pc:docMk/>
            <pc:sldMk cId="2579468118" sldId="938"/>
            <ac:graphicFrameMk id="10" creationId="{CF7E7F76-65D7-4863-A488-01B20487274F}"/>
          </ac:graphicFrameMkLst>
        </pc:graphicFrameChg>
      </pc:sldChg>
      <pc:sldChg chg="del">
        <pc:chgData name="Natalie Chehade" userId="75da73e0-d5b5-4eb7-9b0f-cd00d0e82576" providerId="ADAL" clId="{5F2723F6-0AFE-4CFB-958F-07C048D44BE4}" dt="2021-05-25T04:04:24.650" v="1070" actId="47"/>
        <pc:sldMkLst>
          <pc:docMk/>
          <pc:sldMk cId="407307964" sldId="939"/>
        </pc:sldMkLst>
      </pc:sldChg>
      <pc:sldChg chg="modSp mod">
        <pc:chgData name="Natalie Chehade" userId="75da73e0-d5b5-4eb7-9b0f-cd00d0e82576" providerId="ADAL" clId="{5F2723F6-0AFE-4CFB-958F-07C048D44BE4}" dt="2021-05-25T04:10:35.226" v="1720" actId="20577"/>
        <pc:sldMkLst>
          <pc:docMk/>
          <pc:sldMk cId="3959343555" sldId="940"/>
        </pc:sldMkLst>
        <pc:spChg chg="mod">
          <ac:chgData name="Natalie Chehade" userId="75da73e0-d5b5-4eb7-9b0f-cd00d0e82576" providerId="ADAL" clId="{5F2723F6-0AFE-4CFB-958F-07C048D44BE4}" dt="2021-05-25T04:09:49.808" v="1551" actId="20577"/>
          <ac:spMkLst>
            <pc:docMk/>
            <pc:sldMk cId="3959343555" sldId="940"/>
            <ac:spMk id="2" creationId="{00000000-0000-0000-0000-000000000000}"/>
          </ac:spMkLst>
        </pc:spChg>
        <pc:spChg chg="mod">
          <ac:chgData name="Natalie Chehade" userId="75da73e0-d5b5-4eb7-9b0f-cd00d0e82576" providerId="ADAL" clId="{5F2723F6-0AFE-4CFB-958F-07C048D44BE4}" dt="2021-05-25T04:10:35.226" v="1720" actId="20577"/>
          <ac:spMkLst>
            <pc:docMk/>
            <pc:sldMk cId="3959343555" sldId="940"/>
            <ac:spMk id="5" creationId="{00000000-0000-0000-0000-000000000000}"/>
          </ac:spMkLst>
        </pc:spChg>
      </pc:sldChg>
      <pc:sldChg chg="del">
        <pc:chgData name="Natalie Chehade" userId="75da73e0-d5b5-4eb7-9b0f-cd00d0e82576" providerId="ADAL" clId="{5F2723F6-0AFE-4CFB-958F-07C048D44BE4}" dt="2021-05-25T04:10:41.062" v="1721" actId="47"/>
        <pc:sldMkLst>
          <pc:docMk/>
          <pc:sldMk cId="670967048" sldId="941"/>
        </pc:sldMkLst>
      </pc:sldChg>
      <pc:sldChg chg="modSp mod">
        <pc:chgData name="Natalie Chehade" userId="75da73e0-d5b5-4eb7-9b0f-cd00d0e82576" providerId="ADAL" clId="{5F2723F6-0AFE-4CFB-958F-07C048D44BE4}" dt="2021-05-25T04:17:19.900" v="2472" actId="20577"/>
        <pc:sldMkLst>
          <pc:docMk/>
          <pc:sldMk cId="3996863363" sldId="942"/>
        </pc:sldMkLst>
        <pc:spChg chg="mod">
          <ac:chgData name="Natalie Chehade" userId="75da73e0-d5b5-4eb7-9b0f-cd00d0e82576" providerId="ADAL" clId="{5F2723F6-0AFE-4CFB-958F-07C048D44BE4}" dt="2021-05-25T04:17:19.900" v="2472" actId="20577"/>
          <ac:spMkLst>
            <pc:docMk/>
            <pc:sldMk cId="3996863363" sldId="942"/>
            <ac:spMk id="2" creationId="{00000000-0000-0000-0000-000000000000}"/>
          </ac:spMkLst>
        </pc:spChg>
      </pc:sldChg>
      <pc:sldChg chg="modSp add mod">
        <pc:chgData name="Natalie Chehade" userId="75da73e0-d5b5-4eb7-9b0f-cd00d0e82576" providerId="ADAL" clId="{5F2723F6-0AFE-4CFB-958F-07C048D44BE4}" dt="2021-05-25T04:04:14.347" v="1061" actId="113"/>
        <pc:sldMkLst>
          <pc:docMk/>
          <pc:sldMk cId="3485568722" sldId="943"/>
        </pc:sldMkLst>
        <pc:spChg chg="mod">
          <ac:chgData name="Natalie Chehade" userId="75da73e0-d5b5-4eb7-9b0f-cd00d0e82576" providerId="ADAL" clId="{5F2723F6-0AFE-4CFB-958F-07C048D44BE4}" dt="2021-05-25T04:04:01.560" v="1011" actId="20577"/>
          <ac:spMkLst>
            <pc:docMk/>
            <pc:sldMk cId="3485568722" sldId="943"/>
            <ac:spMk id="2" creationId="{00000000-0000-0000-0000-000000000000}"/>
          </ac:spMkLst>
        </pc:spChg>
        <pc:spChg chg="mod">
          <ac:chgData name="Natalie Chehade" userId="75da73e0-d5b5-4eb7-9b0f-cd00d0e82576" providerId="ADAL" clId="{5F2723F6-0AFE-4CFB-958F-07C048D44BE4}" dt="2021-05-25T04:04:14.347" v="1061" actId="113"/>
          <ac:spMkLst>
            <pc:docMk/>
            <pc:sldMk cId="3485568722" sldId="943"/>
            <ac:spMk id="7" creationId="{3206911D-9DA1-4F34-8348-A7DA4C65C099}"/>
          </ac:spMkLst>
        </pc:spChg>
      </pc:sldChg>
      <pc:sldChg chg="modSp add del mod">
        <pc:chgData name="Natalie Chehade" userId="75da73e0-d5b5-4eb7-9b0f-cd00d0e82576" providerId="ADAL" clId="{5F2723F6-0AFE-4CFB-958F-07C048D44BE4}" dt="2021-05-25T04:16:53.356" v="2440"/>
        <pc:sldMkLst>
          <pc:docMk/>
          <pc:sldMk cId="1340690207" sldId="944"/>
        </pc:sldMkLst>
        <pc:spChg chg="mod">
          <ac:chgData name="Natalie Chehade" userId="75da73e0-d5b5-4eb7-9b0f-cd00d0e82576" providerId="ADAL" clId="{5F2723F6-0AFE-4CFB-958F-07C048D44BE4}" dt="2021-05-25T04:16:52.701" v="2439" actId="1076"/>
          <ac:spMkLst>
            <pc:docMk/>
            <pc:sldMk cId="1340690207" sldId="944"/>
            <ac:spMk id="2" creationId="{00000000-0000-0000-0000-000000000000}"/>
          </ac:spMkLst>
        </pc:spChg>
      </pc:sldChg>
      <pc:sldChg chg="modSp add mod">
        <pc:chgData name="Natalie Chehade" userId="75da73e0-d5b5-4eb7-9b0f-cd00d0e82576" providerId="ADAL" clId="{5F2723F6-0AFE-4CFB-958F-07C048D44BE4}" dt="2021-05-25T04:17:05.017" v="2452" actId="20577"/>
        <pc:sldMkLst>
          <pc:docMk/>
          <pc:sldMk cId="2257051940" sldId="944"/>
        </pc:sldMkLst>
        <pc:spChg chg="mod">
          <ac:chgData name="Natalie Chehade" userId="75da73e0-d5b5-4eb7-9b0f-cd00d0e82576" providerId="ADAL" clId="{5F2723F6-0AFE-4CFB-958F-07C048D44BE4}" dt="2021-05-25T04:17:05.017" v="2452" actId="20577"/>
          <ac:spMkLst>
            <pc:docMk/>
            <pc:sldMk cId="2257051940" sldId="944"/>
            <ac:spMk id="2" creationId="{00000000-0000-0000-0000-000000000000}"/>
          </ac:spMkLst>
        </pc:spChg>
      </pc:sldChg>
    </pc:docChg>
  </pc:docChgLst>
  <pc:docChgLst>
    <pc:chgData name="Natalie Chehade" userId="S::natalie.chehade@customerservice.nsw.gov.au::75da73e0-d5b5-4eb7-9b0f-cd00d0e82576" providerId="AD" clId="Web-{2EA511AD-70F6-918C-9D83-EBE25EAB13C8}"/>
    <pc:docChg chg="modSld">
      <pc:chgData name="Natalie Chehade" userId="S::natalie.chehade@customerservice.nsw.gov.au::75da73e0-d5b5-4eb7-9b0f-cd00d0e82576" providerId="AD" clId="Web-{2EA511AD-70F6-918C-9D83-EBE25EAB13C8}" dt="2021-06-02T05:32:24.829" v="15"/>
      <pc:docMkLst>
        <pc:docMk/>
      </pc:docMkLst>
      <pc:sldChg chg="modSp">
        <pc:chgData name="Natalie Chehade" userId="S::natalie.chehade@customerservice.nsw.gov.au::75da73e0-d5b5-4eb7-9b0f-cd00d0e82576" providerId="AD" clId="Web-{2EA511AD-70F6-918C-9D83-EBE25EAB13C8}" dt="2021-06-02T05:32:24.829" v="15"/>
        <pc:sldMkLst>
          <pc:docMk/>
          <pc:sldMk cId="542450266" sldId="934"/>
        </pc:sldMkLst>
        <pc:graphicFrameChg chg="mod modGraphic">
          <ac:chgData name="Natalie Chehade" userId="S::natalie.chehade@customerservice.nsw.gov.au::75da73e0-d5b5-4eb7-9b0f-cd00d0e82576" providerId="AD" clId="Web-{2EA511AD-70F6-918C-9D83-EBE25EAB13C8}" dt="2021-06-02T05:32:24.829" v="15"/>
          <ac:graphicFrameMkLst>
            <pc:docMk/>
            <pc:sldMk cId="542450266" sldId="934"/>
            <ac:graphicFrameMk id="2" creationId="{9EB6A21D-DF27-406A-8481-2F389C922D7E}"/>
          </ac:graphicFrameMkLst>
        </pc:graphicFrameChg>
      </pc:sldChg>
    </pc:docChg>
  </pc:docChgLst>
  <pc:docChgLst>
    <pc:chgData name="James Fehon" userId="S::james.fehon@customerservice.nsw.gov.au::8db75ba6-2715-41f2-be81-ce10d51aa6ea" providerId="AD" clId="Web-{2F292C1B-A042-F8B5-69AD-9B88BCAFBE41}"/>
    <pc:docChg chg="modSld">
      <pc:chgData name="James Fehon" userId="S::james.fehon@customerservice.nsw.gov.au::8db75ba6-2715-41f2-be81-ce10d51aa6ea" providerId="AD" clId="Web-{2F292C1B-A042-F8B5-69AD-9B88BCAFBE41}" dt="2021-06-04T01:51:46.656" v="5" actId="20577"/>
      <pc:docMkLst>
        <pc:docMk/>
      </pc:docMkLst>
      <pc:sldChg chg="modSp">
        <pc:chgData name="James Fehon" userId="S::james.fehon@customerservice.nsw.gov.au::8db75ba6-2715-41f2-be81-ce10d51aa6ea" providerId="AD" clId="Web-{2F292C1B-A042-F8B5-69AD-9B88BCAFBE41}" dt="2021-06-04T01:46:19.335" v="4" actId="20577"/>
        <pc:sldMkLst>
          <pc:docMk/>
          <pc:sldMk cId="1918809802" sldId="859"/>
        </pc:sldMkLst>
        <pc:spChg chg="mod">
          <ac:chgData name="James Fehon" userId="S::james.fehon@customerservice.nsw.gov.au::8db75ba6-2715-41f2-be81-ce10d51aa6ea" providerId="AD" clId="Web-{2F292C1B-A042-F8B5-69AD-9B88BCAFBE41}" dt="2021-06-04T01:46:19.335" v="4" actId="20577"/>
          <ac:spMkLst>
            <pc:docMk/>
            <pc:sldMk cId="1918809802" sldId="859"/>
            <ac:spMk id="7" creationId="{D66D7DC5-8F59-4155-9250-791EDA59E770}"/>
          </ac:spMkLst>
        </pc:spChg>
      </pc:sldChg>
      <pc:sldChg chg="delCm">
        <pc:chgData name="James Fehon" userId="S::james.fehon@customerservice.nsw.gov.au::8db75ba6-2715-41f2-be81-ce10d51aa6ea" providerId="AD" clId="Web-{2F292C1B-A042-F8B5-69AD-9B88BCAFBE41}" dt="2021-06-04T01:45:57.928" v="2"/>
        <pc:sldMkLst>
          <pc:docMk/>
          <pc:sldMk cId="1524926690" sldId="861"/>
        </pc:sldMkLst>
      </pc:sldChg>
      <pc:sldChg chg="modSp">
        <pc:chgData name="James Fehon" userId="S::james.fehon@customerservice.nsw.gov.au::8db75ba6-2715-41f2-be81-ce10d51aa6ea" providerId="AD" clId="Web-{2F292C1B-A042-F8B5-69AD-9B88BCAFBE41}" dt="2021-06-04T01:51:46.656" v="5" actId="20577"/>
        <pc:sldMkLst>
          <pc:docMk/>
          <pc:sldMk cId="1090006990" sldId="931"/>
        </pc:sldMkLst>
        <pc:spChg chg="mod">
          <ac:chgData name="James Fehon" userId="S::james.fehon@customerservice.nsw.gov.au::8db75ba6-2715-41f2-be81-ce10d51aa6ea" providerId="AD" clId="Web-{2F292C1B-A042-F8B5-69AD-9B88BCAFBE41}" dt="2021-06-04T01:51:46.656" v="5" actId="20577"/>
          <ac:spMkLst>
            <pc:docMk/>
            <pc:sldMk cId="1090006990" sldId="931"/>
            <ac:spMk id="12" creationId="{63607D99-742D-43EB-8EF7-A5FF93812111}"/>
          </ac:spMkLst>
        </pc:spChg>
      </pc:sldChg>
    </pc:docChg>
  </pc:docChgLst>
  <pc:docChgLst>
    <pc:chgData name="Natalie Chehade" userId="75da73e0-d5b5-4eb7-9b0f-cd00d0e82576" providerId="ADAL" clId="{CD6D7B62-3649-498A-9786-15A3A53740E9}"/>
    <pc:docChg chg="custSel delSld modSld">
      <pc:chgData name="Natalie Chehade" userId="75da73e0-d5b5-4eb7-9b0f-cd00d0e82576" providerId="ADAL" clId="{CD6D7B62-3649-498A-9786-15A3A53740E9}" dt="2021-06-07T03:16:19.183" v="1472" actId="20577"/>
      <pc:docMkLst>
        <pc:docMk/>
      </pc:docMkLst>
      <pc:sldChg chg="modSp mod">
        <pc:chgData name="Natalie Chehade" userId="75da73e0-d5b5-4eb7-9b0f-cd00d0e82576" providerId="ADAL" clId="{CD6D7B62-3649-498A-9786-15A3A53740E9}" dt="2021-06-07T03:04:58.408" v="228" actId="20577"/>
        <pc:sldMkLst>
          <pc:docMk/>
          <pc:sldMk cId="69438837" sldId="854"/>
        </pc:sldMkLst>
        <pc:spChg chg="mod">
          <ac:chgData name="Natalie Chehade" userId="75da73e0-d5b5-4eb7-9b0f-cd00d0e82576" providerId="ADAL" clId="{CD6D7B62-3649-498A-9786-15A3A53740E9}" dt="2021-06-07T03:04:58.408" v="228" actId="20577"/>
          <ac:spMkLst>
            <pc:docMk/>
            <pc:sldMk cId="69438837" sldId="854"/>
            <ac:spMk id="2" creationId="{00000000-0000-0000-0000-000000000000}"/>
          </ac:spMkLst>
        </pc:spChg>
      </pc:sldChg>
      <pc:sldChg chg="modSp mod">
        <pc:chgData name="Natalie Chehade" userId="75da73e0-d5b5-4eb7-9b0f-cd00d0e82576" providerId="ADAL" clId="{CD6D7B62-3649-498A-9786-15A3A53740E9}" dt="2021-06-07T03:11:39.243" v="1145" actId="20577"/>
        <pc:sldMkLst>
          <pc:docMk/>
          <pc:sldMk cId="861914229" sldId="858"/>
        </pc:sldMkLst>
        <pc:spChg chg="mod">
          <ac:chgData name="Natalie Chehade" userId="75da73e0-d5b5-4eb7-9b0f-cd00d0e82576" providerId="ADAL" clId="{CD6D7B62-3649-498A-9786-15A3A53740E9}" dt="2021-06-07T03:11:39.243" v="1145" actId="20577"/>
          <ac:spMkLst>
            <pc:docMk/>
            <pc:sldMk cId="861914229" sldId="858"/>
            <ac:spMk id="7" creationId="{C35DF7CF-13A1-4F87-A0A3-49DDA5F9F4CC}"/>
          </ac:spMkLst>
        </pc:spChg>
      </pc:sldChg>
      <pc:sldChg chg="modSp mod">
        <pc:chgData name="Natalie Chehade" userId="75da73e0-d5b5-4eb7-9b0f-cd00d0e82576" providerId="ADAL" clId="{CD6D7B62-3649-498A-9786-15A3A53740E9}" dt="2021-06-07T03:16:19.183" v="1472" actId="20577"/>
        <pc:sldMkLst>
          <pc:docMk/>
          <pc:sldMk cId="3586383573" sldId="860"/>
        </pc:sldMkLst>
        <pc:spChg chg="mod">
          <ac:chgData name="Natalie Chehade" userId="75da73e0-d5b5-4eb7-9b0f-cd00d0e82576" providerId="ADAL" clId="{CD6D7B62-3649-498A-9786-15A3A53740E9}" dt="2021-06-07T03:16:19.183" v="1472" actId="20577"/>
          <ac:spMkLst>
            <pc:docMk/>
            <pc:sldMk cId="3586383573" sldId="860"/>
            <ac:spMk id="5" creationId="{00000000-0000-0000-0000-000000000000}"/>
          </ac:spMkLst>
        </pc:spChg>
      </pc:sldChg>
      <pc:sldChg chg="modSp mod">
        <pc:chgData name="Natalie Chehade" userId="75da73e0-d5b5-4eb7-9b0f-cd00d0e82576" providerId="ADAL" clId="{CD6D7B62-3649-498A-9786-15A3A53740E9}" dt="2021-06-07T03:04:09.650" v="221" actId="20577"/>
        <pc:sldMkLst>
          <pc:docMk/>
          <pc:sldMk cId="3763092774" sldId="935"/>
        </pc:sldMkLst>
        <pc:spChg chg="mod">
          <ac:chgData name="Natalie Chehade" userId="75da73e0-d5b5-4eb7-9b0f-cd00d0e82576" providerId="ADAL" clId="{CD6D7B62-3649-498A-9786-15A3A53740E9}" dt="2021-06-07T03:04:09.650" v="221" actId="20577"/>
          <ac:spMkLst>
            <pc:docMk/>
            <pc:sldMk cId="3763092774" sldId="935"/>
            <ac:spMk id="16" creationId="{5E6C989E-E3A5-441D-A5F6-1B6C291176A1}"/>
          </ac:spMkLst>
        </pc:spChg>
        <pc:graphicFrameChg chg="modGraphic">
          <ac:chgData name="Natalie Chehade" userId="75da73e0-d5b5-4eb7-9b0f-cd00d0e82576" providerId="ADAL" clId="{CD6D7B62-3649-498A-9786-15A3A53740E9}" dt="2021-06-07T03:00:44.449" v="1" actId="20577"/>
          <ac:graphicFrameMkLst>
            <pc:docMk/>
            <pc:sldMk cId="3763092774" sldId="935"/>
            <ac:graphicFrameMk id="10" creationId="{CF7E7F76-65D7-4863-A488-01B20487274F}"/>
          </ac:graphicFrameMkLst>
        </pc:graphicFrameChg>
      </pc:sldChg>
      <pc:sldChg chg="del">
        <pc:chgData name="Natalie Chehade" userId="75da73e0-d5b5-4eb7-9b0f-cd00d0e82576" providerId="ADAL" clId="{CD6D7B62-3649-498A-9786-15A3A53740E9}" dt="2021-06-07T03:01:47.669" v="25" actId="47"/>
        <pc:sldMkLst>
          <pc:docMk/>
          <pc:sldMk cId="3485568722" sldId="943"/>
        </pc:sldMkLst>
      </pc:sldChg>
    </pc:docChg>
  </pc:docChgLst>
  <pc:docChgLst>
    <pc:chgData name="Rich Brophy" userId="S::rich.brophy@customerservice.nsw.gov.au::8c1149df-10df-405b-b5b6-1871ce6cf351" providerId="AD" clId="Web-{B16498A4-6B03-0E30-1E9F-FDBCE9CCA3D9}"/>
    <pc:docChg chg="modSld">
      <pc:chgData name="Rich Brophy" userId="S::rich.brophy@customerservice.nsw.gov.au::8c1149df-10df-405b-b5b6-1871ce6cf351" providerId="AD" clId="Web-{B16498A4-6B03-0E30-1E9F-FDBCE9CCA3D9}" dt="2021-05-27T01:54:39.322" v="7" actId="20577"/>
      <pc:docMkLst>
        <pc:docMk/>
      </pc:docMkLst>
      <pc:sldChg chg="modSp">
        <pc:chgData name="Rich Brophy" userId="S::rich.brophy@customerservice.nsw.gov.au::8c1149df-10df-405b-b5b6-1871ce6cf351" providerId="AD" clId="Web-{B16498A4-6B03-0E30-1E9F-FDBCE9CCA3D9}" dt="2021-05-27T01:54:02.025" v="2" actId="1076"/>
        <pc:sldMkLst>
          <pc:docMk/>
          <pc:sldMk cId="3763092774" sldId="935"/>
        </pc:sldMkLst>
        <pc:picChg chg="mod">
          <ac:chgData name="Rich Brophy" userId="S::rich.brophy@customerservice.nsw.gov.au::8c1149df-10df-405b-b5b6-1871ce6cf351" providerId="AD" clId="Web-{B16498A4-6B03-0E30-1E9F-FDBCE9CCA3D9}" dt="2021-05-27T01:54:02.025" v="2" actId="1076"/>
          <ac:picMkLst>
            <pc:docMk/>
            <pc:sldMk cId="3763092774" sldId="935"/>
            <ac:picMk id="17" creationId="{3FF047BB-B38C-4DA8-8A7E-60C4989BC3A4}"/>
          </ac:picMkLst>
        </pc:picChg>
      </pc:sldChg>
      <pc:sldChg chg="modSp">
        <pc:chgData name="Rich Brophy" userId="S::rich.brophy@customerservice.nsw.gov.au::8c1149df-10df-405b-b5b6-1871ce6cf351" providerId="AD" clId="Web-{B16498A4-6B03-0E30-1E9F-FDBCE9CCA3D9}" dt="2021-05-27T01:54:14.432" v="3" actId="1076"/>
        <pc:sldMkLst>
          <pc:docMk/>
          <pc:sldMk cId="1905386258" sldId="937"/>
        </pc:sldMkLst>
        <pc:picChg chg="mod">
          <ac:chgData name="Rich Brophy" userId="S::rich.brophy@customerservice.nsw.gov.au::8c1149df-10df-405b-b5b6-1871ce6cf351" providerId="AD" clId="Web-{B16498A4-6B03-0E30-1E9F-FDBCE9CCA3D9}" dt="2021-05-27T01:54:14.432" v="3" actId="1076"/>
          <ac:picMkLst>
            <pc:docMk/>
            <pc:sldMk cId="1905386258" sldId="937"/>
            <ac:picMk id="17" creationId="{3FF047BB-B38C-4DA8-8A7E-60C4989BC3A4}"/>
          </ac:picMkLst>
        </pc:picChg>
      </pc:sldChg>
      <pc:sldChg chg="modSp">
        <pc:chgData name="Rich Brophy" userId="S::rich.brophy@customerservice.nsw.gov.au::8c1149df-10df-405b-b5b6-1871ce6cf351" providerId="AD" clId="Web-{B16498A4-6B03-0E30-1E9F-FDBCE9CCA3D9}" dt="2021-05-27T01:54:39.322" v="7" actId="20577"/>
        <pc:sldMkLst>
          <pc:docMk/>
          <pc:sldMk cId="2579468118" sldId="938"/>
        </pc:sldMkLst>
        <pc:spChg chg="mod">
          <ac:chgData name="Rich Brophy" userId="S::rich.brophy@customerservice.nsw.gov.au::8c1149df-10df-405b-b5b6-1871ce6cf351" providerId="AD" clId="Web-{B16498A4-6B03-0E30-1E9F-FDBCE9CCA3D9}" dt="2021-05-27T01:54:39.322" v="7" actId="20577"/>
          <ac:spMkLst>
            <pc:docMk/>
            <pc:sldMk cId="2579468118" sldId="938"/>
            <ac:spMk id="16" creationId="{5E6C989E-E3A5-441D-A5F6-1B6C291176A1}"/>
          </ac:spMkLst>
        </pc:spChg>
        <pc:picChg chg="mod">
          <ac:chgData name="Rich Brophy" userId="S::rich.brophy@customerservice.nsw.gov.au::8c1149df-10df-405b-b5b6-1871ce6cf351" providerId="AD" clId="Web-{B16498A4-6B03-0E30-1E9F-FDBCE9CCA3D9}" dt="2021-05-27T01:54:21.244" v="4" actId="1076"/>
          <ac:picMkLst>
            <pc:docMk/>
            <pc:sldMk cId="2579468118" sldId="938"/>
            <ac:picMk id="17" creationId="{3FF047BB-B38C-4DA8-8A7E-60C4989BC3A4}"/>
          </ac:picMkLst>
        </pc:picChg>
      </pc:sldChg>
    </pc:docChg>
  </pc:docChgLst>
  <pc:docChgLst>
    <pc:chgData name="Natalie Chehade" userId="S::natalie.chehade@customerservice.nsw.gov.au::75da73e0-d5b5-4eb7-9b0f-cd00d0e82576" providerId="AD" clId="Web-{0235E2F3-9BBA-BEA3-1373-3BEF06A10A05}"/>
    <pc:docChg chg="modSld">
      <pc:chgData name="Natalie Chehade" userId="S::natalie.chehade@customerservice.nsw.gov.au::75da73e0-d5b5-4eb7-9b0f-cd00d0e82576" providerId="AD" clId="Web-{0235E2F3-9BBA-BEA3-1373-3BEF06A10A05}" dt="2021-06-02T05:39:04.194" v="7"/>
      <pc:docMkLst>
        <pc:docMk/>
      </pc:docMkLst>
      <pc:sldChg chg="mod modShow">
        <pc:chgData name="Natalie Chehade" userId="S::natalie.chehade@customerservice.nsw.gov.au::75da73e0-d5b5-4eb7-9b0f-cd00d0e82576" providerId="AD" clId="Web-{0235E2F3-9BBA-BEA3-1373-3BEF06A10A05}" dt="2021-06-02T05:38:42.834" v="1"/>
        <pc:sldMkLst>
          <pc:docMk/>
          <pc:sldMk cId="2318332777" sldId="929"/>
        </pc:sldMkLst>
      </pc:sldChg>
      <pc:sldChg chg="mod modShow">
        <pc:chgData name="Natalie Chehade" userId="S::natalie.chehade@customerservice.nsw.gov.au::75da73e0-d5b5-4eb7-9b0f-cd00d0e82576" providerId="AD" clId="Web-{0235E2F3-9BBA-BEA3-1373-3BEF06A10A05}" dt="2021-06-02T05:38:47.288" v="3"/>
        <pc:sldMkLst>
          <pc:docMk/>
          <pc:sldMk cId="1290727372" sldId="930"/>
        </pc:sldMkLst>
      </pc:sldChg>
      <pc:sldChg chg="mod modShow">
        <pc:chgData name="Natalie Chehade" userId="S::natalie.chehade@customerservice.nsw.gov.au::75da73e0-d5b5-4eb7-9b0f-cd00d0e82576" providerId="AD" clId="Web-{0235E2F3-9BBA-BEA3-1373-3BEF06A10A05}" dt="2021-06-02T05:38:44.756" v="2"/>
        <pc:sldMkLst>
          <pc:docMk/>
          <pc:sldMk cId="1090006990" sldId="931"/>
        </pc:sldMkLst>
      </pc:sldChg>
      <pc:sldChg chg="mod modShow">
        <pc:chgData name="Natalie Chehade" userId="S::natalie.chehade@customerservice.nsw.gov.au::75da73e0-d5b5-4eb7-9b0f-cd00d0e82576" providerId="AD" clId="Web-{0235E2F3-9BBA-BEA3-1373-3BEF06A10A05}" dt="2021-06-02T05:38:41.163" v="0"/>
        <pc:sldMkLst>
          <pc:docMk/>
          <pc:sldMk cId="542450266" sldId="934"/>
        </pc:sldMkLst>
      </pc:sldChg>
      <pc:sldChg chg="mod modShow">
        <pc:chgData name="Natalie Chehade" userId="S::natalie.chehade@customerservice.nsw.gov.au::75da73e0-d5b5-4eb7-9b0f-cd00d0e82576" providerId="AD" clId="Web-{0235E2F3-9BBA-BEA3-1373-3BEF06A10A05}" dt="2021-06-02T05:39:04.194" v="7"/>
        <pc:sldMkLst>
          <pc:docMk/>
          <pc:sldMk cId="3763092774" sldId="935"/>
        </pc:sldMkLst>
      </pc:sldChg>
      <pc:sldChg chg="mod modShow">
        <pc:chgData name="Natalie Chehade" userId="S::natalie.chehade@customerservice.nsw.gov.au::75da73e0-d5b5-4eb7-9b0f-cd00d0e82576" providerId="AD" clId="Web-{0235E2F3-9BBA-BEA3-1373-3BEF06A10A05}" dt="2021-06-02T05:38:51.678" v="4"/>
        <pc:sldMkLst>
          <pc:docMk/>
          <pc:sldMk cId="2467501288" sldId="936"/>
        </pc:sldMkLst>
      </pc:sldChg>
      <pc:sldChg chg="mod modShow">
        <pc:chgData name="Natalie Chehade" userId="S::natalie.chehade@customerservice.nsw.gov.au::75da73e0-d5b5-4eb7-9b0f-cd00d0e82576" providerId="AD" clId="Web-{0235E2F3-9BBA-BEA3-1373-3BEF06A10A05}" dt="2021-06-02T05:38:55.382" v="5"/>
        <pc:sldMkLst>
          <pc:docMk/>
          <pc:sldMk cId="1905386258" sldId="937"/>
        </pc:sldMkLst>
      </pc:sldChg>
      <pc:sldChg chg="mod modShow">
        <pc:chgData name="Natalie Chehade" userId="S::natalie.chehade@customerservice.nsw.gov.au::75da73e0-d5b5-4eb7-9b0f-cd00d0e82576" providerId="AD" clId="Web-{0235E2F3-9BBA-BEA3-1373-3BEF06A10A05}" dt="2021-06-02T05:38:58.100" v="6"/>
        <pc:sldMkLst>
          <pc:docMk/>
          <pc:sldMk cId="2579468118" sldId="938"/>
        </pc:sldMkLst>
      </pc:sldChg>
    </pc:docChg>
  </pc:docChgLst>
  <pc:docChgLst>
    <pc:chgData name="Natalie Chehade" userId="75da73e0-d5b5-4eb7-9b0f-cd00d0e82576" providerId="ADAL" clId="{FC2AC579-6490-46D3-9B52-D3F07F306A1E}"/>
    <pc:docChg chg="custSel modSld">
      <pc:chgData name="Natalie Chehade" userId="75da73e0-d5b5-4eb7-9b0f-cd00d0e82576" providerId="ADAL" clId="{FC2AC579-6490-46D3-9B52-D3F07F306A1E}" dt="2021-06-02T05:37:59.121" v="48" actId="14100"/>
      <pc:docMkLst>
        <pc:docMk/>
      </pc:docMkLst>
      <pc:sldChg chg="modSp mod">
        <pc:chgData name="Natalie Chehade" userId="75da73e0-d5b5-4eb7-9b0f-cd00d0e82576" providerId="ADAL" clId="{FC2AC579-6490-46D3-9B52-D3F07F306A1E}" dt="2021-06-02T05:36:31.171" v="9" actId="14100"/>
        <pc:sldMkLst>
          <pc:docMk/>
          <pc:sldMk cId="2318332777" sldId="929"/>
        </pc:sldMkLst>
        <pc:spChg chg="mod">
          <ac:chgData name="Natalie Chehade" userId="75da73e0-d5b5-4eb7-9b0f-cd00d0e82576" providerId="ADAL" clId="{FC2AC579-6490-46D3-9B52-D3F07F306A1E}" dt="2021-06-02T05:36:31.171" v="9" actId="14100"/>
          <ac:spMkLst>
            <pc:docMk/>
            <pc:sldMk cId="2318332777" sldId="929"/>
            <ac:spMk id="18" creationId="{3B9ECE90-829B-4195-9B5A-6ABCAC1F5A05}"/>
          </ac:spMkLst>
        </pc:spChg>
      </pc:sldChg>
      <pc:sldChg chg="modSp mod">
        <pc:chgData name="Natalie Chehade" userId="75da73e0-d5b5-4eb7-9b0f-cd00d0e82576" providerId="ADAL" clId="{FC2AC579-6490-46D3-9B52-D3F07F306A1E}" dt="2021-06-02T05:37:19.325" v="27" actId="207"/>
        <pc:sldMkLst>
          <pc:docMk/>
          <pc:sldMk cId="1290727372" sldId="930"/>
        </pc:sldMkLst>
        <pc:spChg chg="mod">
          <ac:chgData name="Natalie Chehade" userId="75da73e0-d5b5-4eb7-9b0f-cd00d0e82576" providerId="ADAL" clId="{FC2AC579-6490-46D3-9B52-D3F07F306A1E}" dt="2021-06-02T05:36:47.265" v="21" actId="1076"/>
          <ac:spMkLst>
            <pc:docMk/>
            <pc:sldMk cId="1290727372" sldId="930"/>
            <ac:spMk id="29" creationId="{8BB22869-4DF2-4A1C-AC17-A0C3D5AA5FDF}"/>
          </ac:spMkLst>
        </pc:spChg>
        <pc:graphicFrameChg chg="modGraphic">
          <ac:chgData name="Natalie Chehade" userId="75da73e0-d5b5-4eb7-9b0f-cd00d0e82576" providerId="ADAL" clId="{FC2AC579-6490-46D3-9B52-D3F07F306A1E}" dt="2021-06-02T05:37:19.325" v="27" actId="207"/>
          <ac:graphicFrameMkLst>
            <pc:docMk/>
            <pc:sldMk cId="1290727372" sldId="930"/>
            <ac:graphicFrameMk id="6" creationId="{6FC2558B-E16B-4A0B-BBD7-8F7A254B441B}"/>
          </ac:graphicFrameMkLst>
        </pc:graphicFrameChg>
      </pc:sldChg>
      <pc:sldChg chg="modSp mod">
        <pc:chgData name="Natalie Chehade" userId="75da73e0-d5b5-4eb7-9b0f-cd00d0e82576" providerId="ADAL" clId="{FC2AC579-6490-46D3-9B52-D3F07F306A1E}" dt="2021-06-02T05:36:36.055" v="14" actId="14100"/>
        <pc:sldMkLst>
          <pc:docMk/>
          <pc:sldMk cId="1090006990" sldId="931"/>
        </pc:sldMkLst>
        <pc:spChg chg="mod">
          <ac:chgData name="Natalie Chehade" userId="75da73e0-d5b5-4eb7-9b0f-cd00d0e82576" providerId="ADAL" clId="{FC2AC579-6490-46D3-9B52-D3F07F306A1E}" dt="2021-06-02T05:36:36.055" v="14" actId="14100"/>
          <ac:spMkLst>
            <pc:docMk/>
            <pc:sldMk cId="1090006990" sldId="931"/>
            <ac:spMk id="9" creationId="{D43E7CB9-0AF6-4791-AC09-68CBF8AD6E03}"/>
          </ac:spMkLst>
        </pc:spChg>
      </pc:sldChg>
      <pc:sldChg chg="modSp mod">
        <pc:chgData name="Natalie Chehade" userId="75da73e0-d5b5-4eb7-9b0f-cd00d0e82576" providerId="ADAL" clId="{FC2AC579-6490-46D3-9B52-D3F07F306A1E}" dt="2021-06-02T05:36:25.900" v="4" actId="14100"/>
        <pc:sldMkLst>
          <pc:docMk/>
          <pc:sldMk cId="542450266" sldId="934"/>
        </pc:sldMkLst>
        <pc:spChg chg="mod">
          <ac:chgData name="Natalie Chehade" userId="75da73e0-d5b5-4eb7-9b0f-cd00d0e82576" providerId="ADAL" clId="{FC2AC579-6490-46D3-9B52-D3F07F306A1E}" dt="2021-06-02T05:36:25.900" v="4" actId="14100"/>
          <ac:spMkLst>
            <pc:docMk/>
            <pc:sldMk cId="542450266" sldId="934"/>
            <ac:spMk id="4" creationId="{90AA1B60-DB4D-4588-A7FA-0EAE7512E7B8}"/>
          </ac:spMkLst>
        </pc:spChg>
      </pc:sldChg>
      <pc:sldChg chg="modSp mod">
        <pc:chgData name="Natalie Chehade" userId="75da73e0-d5b5-4eb7-9b0f-cd00d0e82576" providerId="ADAL" clId="{FC2AC579-6490-46D3-9B52-D3F07F306A1E}" dt="2021-06-02T05:37:05.348" v="26" actId="14100"/>
        <pc:sldMkLst>
          <pc:docMk/>
          <pc:sldMk cId="3763092774" sldId="935"/>
        </pc:sldMkLst>
        <pc:spChg chg="mod">
          <ac:chgData name="Natalie Chehade" userId="75da73e0-d5b5-4eb7-9b0f-cd00d0e82576" providerId="ADAL" clId="{FC2AC579-6490-46D3-9B52-D3F07F306A1E}" dt="2021-06-02T05:37:05.348" v="26" actId="14100"/>
          <ac:spMkLst>
            <pc:docMk/>
            <pc:sldMk cId="3763092774" sldId="935"/>
            <ac:spMk id="22" creationId="{4A95D9A0-3A77-4911-B1B7-222CDA20D597}"/>
          </ac:spMkLst>
        </pc:spChg>
      </pc:sldChg>
      <pc:sldChg chg="modSp mod">
        <pc:chgData name="Natalie Chehade" userId="75da73e0-d5b5-4eb7-9b0f-cd00d0e82576" providerId="ADAL" clId="{FC2AC579-6490-46D3-9B52-D3F07F306A1E}" dt="2021-06-02T05:37:29.903" v="32" actId="14100"/>
        <pc:sldMkLst>
          <pc:docMk/>
          <pc:sldMk cId="2467501288" sldId="936"/>
        </pc:sldMkLst>
        <pc:spChg chg="mod">
          <ac:chgData name="Natalie Chehade" userId="75da73e0-d5b5-4eb7-9b0f-cd00d0e82576" providerId="ADAL" clId="{FC2AC579-6490-46D3-9B52-D3F07F306A1E}" dt="2021-06-02T05:37:29.903" v="32" actId="14100"/>
          <ac:spMkLst>
            <pc:docMk/>
            <pc:sldMk cId="2467501288" sldId="936"/>
            <ac:spMk id="22" creationId="{4A95D9A0-3A77-4911-B1B7-222CDA20D597}"/>
          </ac:spMkLst>
        </pc:spChg>
      </pc:sldChg>
      <pc:sldChg chg="modSp mod">
        <pc:chgData name="Natalie Chehade" userId="75da73e0-d5b5-4eb7-9b0f-cd00d0e82576" providerId="ADAL" clId="{FC2AC579-6490-46D3-9B52-D3F07F306A1E}" dt="2021-06-02T05:37:48.557" v="43" actId="14100"/>
        <pc:sldMkLst>
          <pc:docMk/>
          <pc:sldMk cId="1905386258" sldId="937"/>
        </pc:sldMkLst>
        <pc:spChg chg="mod">
          <ac:chgData name="Natalie Chehade" userId="75da73e0-d5b5-4eb7-9b0f-cd00d0e82576" providerId="ADAL" clId="{FC2AC579-6490-46D3-9B52-D3F07F306A1E}" dt="2021-06-02T05:37:48.557" v="43" actId="14100"/>
          <ac:spMkLst>
            <pc:docMk/>
            <pc:sldMk cId="1905386258" sldId="937"/>
            <ac:spMk id="22" creationId="{4A95D9A0-3A77-4911-B1B7-222CDA20D597}"/>
          </ac:spMkLst>
        </pc:spChg>
      </pc:sldChg>
      <pc:sldChg chg="modSp mod">
        <pc:chgData name="Natalie Chehade" userId="75da73e0-d5b5-4eb7-9b0f-cd00d0e82576" providerId="ADAL" clId="{FC2AC579-6490-46D3-9B52-D3F07F306A1E}" dt="2021-06-02T05:37:59.121" v="48" actId="14100"/>
        <pc:sldMkLst>
          <pc:docMk/>
          <pc:sldMk cId="2579468118" sldId="938"/>
        </pc:sldMkLst>
        <pc:spChg chg="mod">
          <ac:chgData name="Natalie Chehade" userId="75da73e0-d5b5-4eb7-9b0f-cd00d0e82576" providerId="ADAL" clId="{FC2AC579-6490-46D3-9B52-D3F07F306A1E}" dt="2021-06-02T05:37:59.121" v="48" actId="14100"/>
          <ac:spMkLst>
            <pc:docMk/>
            <pc:sldMk cId="2579468118" sldId="938"/>
            <ac:spMk id="22" creationId="{4A95D9A0-3A77-4911-B1B7-222CDA20D597}"/>
          </ac:spMkLst>
        </pc:spChg>
      </pc:sldChg>
    </pc:docChg>
  </pc:docChgLst>
  <pc:docChgLst>
    <pc:chgData name="Natalie Chehade" userId="S::natalie.chehade@customerservice.nsw.gov.au::75da73e0-d5b5-4eb7-9b0f-cd00d0e82576" providerId="AD" clId="Web-{55DE54DD-E8E6-D53F-BEBA-E0916592E4C5}"/>
    <pc:docChg chg="modSld">
      <pc:chgData name="Natalie Chehade" userId="S::natalie.chehade@customerservice.nsw.gov.au::75da73e0-d5b5-4eb7-9b0f-cd00d0e82576" providerId="AD" clId="Web-{55DE54DD-E8E6-D53F-BEBA-E0916592E4C5}" dt="2021-05-26T03:11:11.610" v="2"/>
      <pc:docMkLst>
        <pc:docMk/>
      </pc:docMkLst>
      <pc:sldChg chg="modSp">
        <pc:chgData name="Natalie Chehade" userId="S::natalie.chehade@customerservice.nsw.gov.au::75da73e0-d5b5-4eb7-9b0f-cd00d0e82576" providerId="AD" clId="Web-{55DE54DD-E8E6-D53F-BEBA-E0916592E4C5}" dt="2021-05-26T03:11:11.610" v="2"/>
        <pc:sldMkLst>
          <pc:docMk/>
          <pc:sldMk cId="1290727372" sldId="930"/>
        </pc:sldMkLst>
        <pc:graphicFrameChg chg="mod modGraphic">
          <ac:chgData name="Natalie Chehade" userId="S::natalie.chehade@customerservice.nsw.gov.au::75da73e0-d5b5-4eb7-9b0f-cd00d0e82576" providerId="AD" clId="Web-{55DE54DD-E8E6-D53F-BEBA-E0916592E4C5}" dt="2021-05-26T03:11:11.610" v="2"/>
          <ac:graphicFrameMkLst>
            <pc:docMk/>
            <pc:sldMk cId="1290727372" sldId="930"/>
            <ac:graphicFrameMk id="6" creationId="{6FC2558B-E16B-4A0B-BBD7-8F7A254B441B}"/>
          </ac:graphicFrameMkLst>
        </pc:graphicFrameChg>
      </pc:sldChg>
    </pc:docChg>
  </pc:docChgLst>
  <pc:docChgLst>
    <pc:chgData name="James Fehon" userId="8db75ba6-2715-41f2-be81-ce10d51aa6ea" providerId="ADAL" clId="{88E6B832-BECB-4FA9-A795-934BB8EC5A7B}"/>
    <pc:docChg chg="custSel modSld">
      <pc:chgData name="James Fehon" userId="8db75ba6-2715-41f2-be81-ce10d51aa6ea" providerId="ADAL" clId="{88E6B832-BECB-4FA9-A795-934BB8EC5A7B}" dt="2021-06-08T00:53:24.250" v="18"/>
      <pc:docMkLst>
        <pc:docMk/>
      </pc:docMkLst>
      <pc:sldChg chg="addSp delSp modSp mod">
        <pc:chgData name="James Fehon" userId="8db75ba6-2715-41f2-be81-ce10d51aa6ea" providerId="ADAL" clId="{88E6B832-BECB-4FA9-A795-934BB8EC5A7B}" dt="2021-06-08T00:52:31.343" v="3"/>
        <pc:sldMkLst>
          <pc:docMk/>
          <pc:sldMk cId="2318332777" sldId="929"/>
        </pc:sldMkLst>
        <pc:spChg chg="del">
          <ac:chgData name="James Fehon" userId="8db75ba6-2715-41f2-be81-ce10d51aa6ea" providerId="ADAL" clId="{88E6B832-BECB-4FA9-A795-934BB8EC5A7B}" dt="2021-06-08T00:52:31.132" v="2" actId="478"/>
          <ac:spMkLst>
            <pc:docMk/>
            <pc:sldMk cId="2318332777" sldId="929"/>
            <ac:spMk id="18" creationId="{3B9ECE90-829B-4195-9B5A-6ABCAC1F5A05}"/>
          </ac:spMkLst>
        </pc:spChg>
        <pc:spChg chg="add mod">
          <ac:chgData name="James Fehon" userId="8db75ba6-2715-41f2-be81-ce10d51aa6ea" providerId="ADAL" clId="{88E6B832-BECB-4FA9-A795-934BB8EC5A7B}" dt="2021-06-08T00:52:31.343" v="3"/>
          <ac:spMkLst>
            <pc:docMk/>
            <pc:sldMk cId="2318332777" sldId="929"/>
            <ac:spMk id="19" creationId="{93D105B9-266D-480D-AF9E-C109EAF40EC5}"/>
          </ac:spMkLst>
        </pc:spChg>
      </pc:sldChg>
      <pc:sldChg chg="addSp delSp modSp mod">
        <pc:chgData name="James Fehon" userId="8db75ba6-2715-41f2-be81-ce10d51aa6ea" providerId="ADAL" clId="{88E6B832-BECB-4FA9-A795-934BB8EC5A7B}" dt="2021-06-08T00:52:37.986" v="7"/>
        <pc:sldMkLst>
          <pc:docMk/>
          <pc:sldMk cId="1290727372" sldId="930"/>
        </pc:sldMkLst>
        <pc:spChg chg="add mod">
          <ac:chgData name="James Fehon" userId="8db75ba6-2715-41f2-be81-ce10d51aa6ea" providerId="ADAL" clId="{88E6B832-BECB-4FA9-A795-934BB8EC5A7B}" dt="2021-06-08T00:52:37.986" v="7"/>
          <ac:spMkLst>
            <pc:docMk/>
            <pc:sldMk cId="1290727372" sldId="930"/>
            <ac:spMk id="12" creationId="{8B222CA9-C812-45AD-BDBC-80919F80105C}"/>
          </ac:spMkLst>
        </pc:spChg>
        <pc:spChg chg="del">
          <ac:chgData name="James Fehon" userId="8db75ba6-2715-41f2-be81-ce10d51aa6ea" providerId="ADAL" clId="{88E6B832-BECB-4FA9-A795-934BB8EC5A7B}" dt="2021-06-08T00:52:37.812" v="6" actId="478"/>
          <ac:spMkLst>
            <pc:docMk/>
            <pc:sldMk cId="1290727372" sldId="930"/>
            <ac:spMk id="29" creationId="{8BB22869-4DF2-4A1C-AC17-A0C3D5AA5FDF}"/>
          </ac:spMkLst>
        </pc:spChg>
      </pc:sldChg>
      <pc:sldChg chg="addSp delSp modSp mod">
        <pc:chgData name="James Fehon" userId="8db75ba6-2715-41f2-be81-ce10d51aa6ea" providerId="ADAL" clId="{88E6B832-BECB-4FA9-A795-934BB8EC5A7B}" dt="2021-06-08T00:52:34.644" v="5"/>
        <pc:sldMkLst>
          <pc:docMk/>
          <pc:sldMk cId="1090006990" sldId="931"/>
        </pc:sldMkLst>
        <pc:spChg chg="del">
          <ac:chgData name="James Fehon" userId="8db75ba6-2715-41f2-be81-ce10d51aa6ea" providerId="ADAL" clId="{88E6B832-BECB-4FA9-A795-934BB8EC5A7B}" dt="2021-06-08T00:52:34.492" v="4" actId="478"/>
          <ac:spMkLst>
            <pc:docMk/>
            <pc:sldMk cId="1090006990" sldId="931"/>
            <ac:spMk id="9" creationId="{D43E7CB9-0AF6-4791-AC09-68CBF8AD6E03}"/>
          </ac:spMkLst>
        </pc:spChg>
        <pc:spChg chg="add mod">
          <ac:chgData name="James Fehon" userId="8db75ba6-2715-41f2-be81-ce10d51aa6ea" providerId="ADAL" clId="{88E6B832-BECB-4FA9-A795-934BB8EC5A7B}" dt="2021-06-08T00:52:34.644" v="5"/>
          <ac:spMkLst>
            <pc:docMk/>
            <pc:sldMk cId="1090006990" sldId="931"/>
            <ac:spMk id="10" creationId="{AA9E04CB-0998-4041-B194-8ACE1674FBEE}"/>
          </ac:spMkLst>
        </pc:spChg>
      </pc:sldChg>
      <pc:sldChg chg="addSp delSp modSp mod">
        <pc:chgData name="James Fehon" userId="8db75ba6-2715-41f2-be81-ce10d51aa6ea" providerId="ADAL" clId="{88E6B832-BECB-4FA9-A795-934BB8EC5A7B}" dt="2021-06-08T00:52:27.460" v="1"/>
        <pc:sldMkLst>
          <pc:docMk/>
          <pc:sldMk cId="542450266" sldId="934"/>
        </pc:sldMkLst>
        <pc:spChg chg="del">
          <ac:chgData name="James Fehon" userId="8db75ba6-2715-41f2-be81-ce10d51aa6ea" providerId="ADAL" clId="{88E6B832-BECB-4FA9-A795-934BB8EC5A7B}" dt="2021-06-08T00:52:26.783" v="0" actId="478"/>
          <ac:spMkLst>
            <pc:docMk/>
            <pc:sldMk cId="542450266" sldId="934"/>
            <ac:spMk id="4" creationId="{90AA1B60-DB4D-4588-A7FA-0EAE7512E7B8}"/>
          </ac:spMkLst>
        </pc:spChg>
        <pc:spChg chg="add mod">
          <ac:chgData name="James Fehon" userId="8db75ba6-2715-41f2-be81-ce10d51aa6ea" providerId="ADAL" clId="{88E6B832-BECB-4FA9-A795-934BB8EC5A7B}" dt="2021-06-08T00:52:27.460" v="1"/>
          <ac:spMkLst>
            <pc:docMk/>
            <pc:sldMk cId="542450266" sldId="934"/>
            <ac:spMk id="15" creationId="{C0031DD4-D35B-4F9A-8159-55AB733ED00E}"/>
          </ac:spMkLst>
        </pc:spChg>
      </pc:sldChg>
      <pc:sldChg chg="addSp delSp modSp mod">
        <pc:chgData name="James Fehon" userId="8db75ba6-2715-41f2-be81-ce10d51aa6ea" providerId="ADAL" clId="{88E6B832-BECB-4FA9-A795-934BB8EC5A7B}" dt="2021-06-08T00:53:15.992" v="16" actId="1076"/>
        <pc:sldMkLst>
          <pc:docMk/>
          <pc:sldMk cId="3763092774" sldId="935"/>
        </pc:sldMkLst>
        <pc:spChg chg="add mod">
          <ac:chgData name="James Fehon" userId="8db75ba6-2715-41f2-be81-ce10d51aa6ea" providerId="ADAL" clId="{88E6B832-BECB-4FA9-A795-934BB8EC5A7B}" dt="2021-06-08T00:53:15.992" v="16" actId="1076"/>
          <ac:spMkLst>
            <pc:docMk/>
            <pc:sldMk cId="3763092774" sldId="935"/>
            <ac:spMk id="18" creationId="{11F492FE-CED5-48A3-A26A-DC2B1B1DBF2B}"/>
          </ac:spMkLst>
        </pc:spChg>
        <pc:spChg chg="del">
          <ac:chgData name="James Fehon" userId="8db75ba6-2715-41f2-be81-ce10d51aa6ea" providerId="ADAL" clId="{88E6B832-BECB-4FA9-A795-934BB8EC5A7B}" dt="2021-06-08T00:52:43.147" v="8" actId="478"/>
          <ac:spMkLst>
            <pc:docMk/>
            <pc:sldMk cId="3763092774" sldId="935"/>
            <ac:spMk id="22" creationId="{4A95D9A0-3A77-4911-B1B7-222CDA20D597}"/>
          </ac:spMkLst>
        </pc:spChg>
      </pc:sldChg>
      <pc:sldChg chg="addSp delSp modSp mod">
        <pc:chgData name="James Fehon" userId="8db75ba6-2715-41f2-be81-ce10d51aa6ea" providerId="ADAL" clId="{88E6B832-BECB-4FA9-A795-934BB8EC5A7B}" dt="2021-06-08T00:53:07.916" v="15" actId="1076"/>
        <pc:sldMkLst>
          <pc:docMk/>
          <pc:sldMk cId="2467501288" sldId="936"/>
        </pc:sldMkLst>
        <pc:spChg chg="add mod">
          <ac:chgData name="James Fehon" userId="8db75ba6-2715-41f2-be81-ce10d51aa6ea" providerId="ADAL" clId="{88E6B832-BECB-4FA9-A795-934BB8EC5A7B}" dt="2021-06-08T00:53:07.916" v="15" actId="1076"/>
          <ac:spMkLst>
            <pc:docMk/>
            <pc:sldMk cId="2467501288" sldId="936"/>
            <ac:spMk id="19" creationId="{F721B73F-67BB-461E-9170-9D6F9592089A}"/>
          </ac:spMkLst>
        </pc:spChg>
        <pc:spChg chg="del">
          <ac:chgData name="James Fehon" userId="8db75ba6-2715-41f2-be81-ce10d51aa6ea" providerId="ADAL" clId="{88E6B832-BECB-4FA9-A795-934BB8EC5A7B}" dt="2021-06-08T00:52:48.432" v="10" actId="478"/>
          <ac:spMkLst>
            <pc:docMk/>
            <pc:sldMk cId="2467501288" sldId="936"/>
            <ac:spMk id="22" creationId="{4A95D9A0-3A77-4911-B1B7-222CDA20D597}"/>
          </ac:spMkLst>
        </pc:spChg>
      </pc:sldChg>
      <pc:sldChg chg="addSp delSp modSp mod">
        <pc:chgData name="James Fehon" userId="8db75ba6-2715-41f2-be81-ce10d51aa6ea" providerId="ADAL" clId="{88E6B832-BECB-4FA9-A795-934BB8EC5A7B}" dt="2021-06-08T00:53:00.610" v="14" actId="1076"/>
        <pc:sldMkLst>
          <pc:docMk/>
          <pc:sldMk cId="1905386258" sldId="937"/>
        </pc:sldMkLst>
        <pc:spChg chg="add mod">
          <ac:chgData name="James Fehon" userId="8db75ba6-2715-41f2-be81-ce10d51aa6ea" providerId="ADAL" clId="{88E6B832-BECB-4FA9-A795-934BB8EC5A7B}" dt="2021-06-08T00:53:00.610" v="14" actId="1076"/>
          <ac:spMkLst>
            <pc:docMk/>
            <pc:sldMk cId="1905386258" sldId="937"/>
            <ac:spMk id="18" creationId="{670BC7F5-3F9D-45F7-98C4-DEC88256268F}"/>
          </ac:spMkLst>
        </pc:spChg>
        <pc:spChg chg="del">
          <ac:chgData name="James Fehon" userId="8db75ba6-2715-41f2-be81-ce10d51aa6ea" providerId="ADAL" clId="{88E6B832-BECB-4FA9-A795-934BB8EC5A7B}" dt="2021-06-08T00:52:56.504" v="12" actId="478"/>
          <ac:spMkLst>
            <pc:docMk/>
            <pc:sldMk cId="1905386258" sldId="937"/>
            <ac:spMk id="22" creationId="{4A95D9A0-3A77-4911-B1B7-222CDA20D597}"/>
          </ac:spMkLst>
        </pc:spChg>
      </pc:sldChg>
      <pc:sldChg chg="addSp delSp modSp mod">
        <pc:chgData name="James Fehon" userId="8db75ba6-2715-41f2-be81-ce10d51aa6ea" providerId="ADAL" clId="{88E6B832-BECB-4FA9-A795-934BB8EC5A7B}" dt="2021-06-08T00:53:24.250" v="18"/>
        <pc:sldMkLst>
          <pc:docMk/>
          <pc:sldMk cId="2579468118" sldId="938"/>
        </pc:sldMkLst>
        <pc:spChg chg="add mod">
          <ac:chgData name="James Fehon" userId="8db75ba6-2715-41f2-be81-ce10d51aa6ea" providerId="ADAL" clId="{88E6B832-BECB-4FA9-A795-934BB8EC5A7B}" dt="2021-06-08T00:53:24.250" v="18"/>
          <ac:spMkLst>
            <pc:docMk/>
            <pc:sldMk cId="2579468118" sldId="938"/>
            <ac:spMk id="18" creationId="{E685D15C-E040-4282-AEEB-99FF746C7EDA}"/>
          </ac:spMkLst>
        </pc:spChg>
        <pc:spChg chg="del">
          <ac:chgData name="James Fehon" userId="8db75ba6-2715-41f2-be81-ce10d51aa6ea" providerId="ADAL" clId="{88E6B832-BECB-4FA9-A795-934BB8EC5A7B}" dt="2021-06-08T00:53:24.095" v="17" actId="478"/>
          <ac:spMkLst>
            <pc:docMk/>
            <pc:sldMk cId="2579468118" sldId="938"/>
            <ac:spMk id="22" creationId="{4A95D9A0-3A77-4911-B1B7-222CDA20D59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A5957E-0DAD-4978-93AD-37E309C4DF59}" type="datetimeFigureOut">
              <a:rPr lang="en-GB" smtClean="0"/>
              <a:t>08/06/2021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DB7FB3-9F8F-4327-9A60-A115051BF72F}" type="slidenum">
              <a:rPr lang="en-GB" smtClean="0"/>
              <a:t>‹#›</a:t>
            </a:fld>
            <a:endParaRPr lang="en-GB"/>
          </a:p>
        </p:txBody>
      </p:sp>
    </p:spTree>
    <p:extLst>
      <p:ext uri="{BB962C8B-B14F-4D97-AF65-F5344CB8AC3E}">
        <p14:creationId xmlns:p14="http://schemas.microsoft.com/office/powerpoint/2010/main" val="384635181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5DB7FB3-9F8F-4327-9A60-A115051BF72F}" type="slidenum">
              <a:rPr lang="en-GB" smtClean="0"/>
              <a:t>1</a:t>
            </a:fld>
            <a:endParaRPr lang="en-GB"/>
          </a:p>
        </p:txBody>
      </p:sp>
    </p:spTree>
    <p:extLst>
      <p:ext uri="{BB962C8B-B14F-4D97-AF65-F5344CB8AC3E}">
        <p14:creationId xmlns:p14="http://schemas.microsoft.com/office/powerpoint/2010/main" val="10486897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5DB7FB3-9F8F-4327-9A60-A115051BF72F}" type="slidenum">
              <a:rPr lang="en-GB" smtClean="0"/>
              <a:t>11</a:t>
            </a:fld>
            <a:endParaRPr lang="en-GB"/>
          </a:p>
        </p:txBody>
      </p:sp>
    </p:spTree>
    <p:extLst>
      <p:ext uri="{BB962C8B-B14F-4D97-AF65-F5344CB8AC3E}">
        <p14:creationId xmlns:p14="http://schemas.microsoft.com/office/powerpoint/2010/main" val="2260932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13</a:t>
            </a:fld>
            <a:endParaRPr lang="en-GB"/>
          </a:p>
        </p:txBody>
      </p:sp>
    </p:spTree>
    <p:extLst>
      <p:ext uri="{BB962C8B-B14F-4D97-AF65-F5344CB8AC3E}">
        <p14:creationId xmlns:p14="http://schemas.microsoft.com/office/powerpoint/2010/main" val="2373617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14</a:t>
            </a:fld>
            <a:endParaRPr lang="en-GB"/>
          </a:p>
        </p:txBody>
      </p:sp>
    </p:spTree>
    <p:extLst>
      <p:ext uri="{BB962C8B-B14F-4D97-AF65-F5344CB8AC3E}">
        <p14:creationId xmlns:p14="http://schemas.microsoft.com/office/powerpoint/2010/main" val="34293767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15</a:t>
            </a:fld>
            <a:endParaRPr lang="en-GB"/>
          </a:p>
        </p:txBody>
      </p:sp>
    </p:spTree>
    <p:extLst>
      <p:ext uri="{BB962C8B-B14F-4D97-AF65-F5344CB8AC3E}">
        <p14:creationId xmlns:p14="http://schemas.microsoft.com/office/powerpoint/2010/main" val="18012486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16</a:t>
            </a:fld>
            <a:endParaRPr lang="en-GB"/>
          </a:p>
        </p:txBody>
      </p:sp>
    </p:spTree>
    <p:extLst>
      <p:ext uri="{BB962C8B-B14F-4D97-AF65-F5344CB8AC3E}">
        <p14:creationId xmlns:p14="http://schemas.microsoft.com/office/powerpoint/2010/main" val="11575083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5DB7FB3-9F8F-4327-9A60-A115051BF72F}" type="slidenum">
              <a:rPr lang="en-GB" smtClean="0"/>
              <a:t>17</a:t>
            </a:fld>
            <a:endParaRPr lang="en-GB"/>
          </a:p>
        </p:txBody>
      </p:sp>
    </p:spTree>
    <p:extLst>
      <p:ext uri="{BB962C8B-B14F-4D97-AF65-F5344CB8AC3E}">
        <p14:creationId xmlns:p14="http://schemas.microsoft.com/office/powerpoint/2010/main" val="25413040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19</a:t>
            </a:fld>
            <a:endParaRPr lang="en-GB"/>
          </a:p>
        </p:txBody>
      </p:sp>
    </p:spTree>
    <p:extLst>
      <p:ext uri="{BB962C8B-B14F-4D97-AF65-F5344CB8AC3E}">
        <p14:creationId xmlns:p14="http://schemas.microsoft.com/office/powerpoint/2010/main" val="34133458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5DB7FB3-9F8F-4327-9A60-A115051BF72F}" type="slidenum">
              <a:rPr lang="en-GB" smtClean="0"/>
              <a:t>20</a:t>
            </a:fld>
            <a:endParaRPr lang="en-GB"/>
          </a:p>
        </p:txBody>
      </p:sp>
    </p:spTree>
    <p:extLst>
      <p:ext uri="{BB962C8B-B14F-4D97-AF65-F5344CB8AC3E}">
        <p14:creationId xmlns:p14="http://schemas.microsoft.com/office/powerpoint/2010/main" val="14387243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22</a:t>
            </a:fld>
            <a:endParaRPr lang="en-GB"/>
          </a:p>
        </p:txBody>
      </p:sp>
    </p:spTree>
    <p:extLst>
      <p:ext uri="{BB962C8B-B14F-4D97-AF65-F5344CB8AC3E}">
        <p14:creationId xmlns:p14="http://schemas.microsoft.com/office/powerpoint/2010/main" val="2478067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5DB7FB3-9F8F-4327-9A60-A115051BF72F}" type="slidenum">
              <a:rPr lang="en-GB" smtClean="0"/>
              <a:t>2</a:t>
            </a:fld>
            <a:endParaRPr lang="en-GB"/>
          </a:p>
        </p:txBody>
      </p:sp>
    </p:spTree>
    <p:extLst>
      <p:ext uri="{BB962C8B-B14F-4D97-AF65-F5344CB8AC3E}">
        <p14:creationId xmlns:p14="http://schemas.microsoft.com/office/powerpoint/2010/main" val="2617796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5DB7FB3-9F8F-4327-9A60-A115051BF72F}" type="slidenum">
              <a:rPr lang="en-GB" smtClean="0"/>
              <a:t>3</a:t>
            </a:fld>
            <a:endParaRPr lang="en-GB"/>
          </a:p>
        </p:txBody>
      </p:sp>
    </p:spTree>
    <p:extLst>
      <p:ext uri="{BB962C8B-B14F-4D97-AF65-F5344CB8AC3E}">
        <p14:creationId xmlns:p14="http://schemas.microsoft.com/office/powerpoint/2010/main" val="2456254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5DB7FB3-9F8F-4327-9A60-A115051BF72F}" type="slidenum">
              <a:rPr lang="en-GB" smtClean="0"/>
              <a:t>4</a:t>
            </a:fld>
            <a:endParaRPr lang="en-GB"/>
          </a:p>
        </p:txBody>
      </p:sp>
    </p:spTree>
    <p:extLst>
      <p:ext uri="{BB962C8B-B14F-4D97-AF65-F5344CB8AC3E}">
        <p14:creationId xmlns:p14="http://schemas.microsoft.com/office/powerpoint/2010/main" val="3018692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Instructions: Insert name of project and date of the meeting. </a:t>
            </a:r>
          </a:p>
        </p:txBody>
      </p:sp>
      <p:sp>
        <p:nvSpPr>
          <p:cNvPr id="4" name="Slide Number Placeholder 3"/>
          <p:cNvSpPr>
            <a:spLocks noGrp="1"/>
          </p:cNvSpPr>
          <p:nvPr>
            <p:ph type="sldNum" sz="quarter" idx="5"/>
          </p:nvPr>
        </p:nvSpPr>
        <p:spPr/>
        <p:txBody>
          <a:bodyPr/>
          <a:lstStyle/>
          <a:p>
            <a:fld id="{75DB7FB3-9F8F-4327-9A60-A115051BF72F}" type="slidenum">
              <a:rPr lang="en-GB" smtClean="0"/>
              <a:t>5</a:t>
            </a:fld>
            <a:endParaRPr lang="en-GB"/>
          </a:p>
        </p:txBody>
      </p:sp>
    </p:spTree>
    <p:extLst>
      <p:ext uri="{BB962C8B-B14F-4D97-AF65-F5344CB8AC3E}">
        <p14:creationId xmlns:p14="http://schemas.microsoft.com/office/powerpoint/2010/main" val="3110800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cs typeface="Calibri"/>
              </a:rPr>
              <a:t>Example</a:t>
            </a:r>
          </a:p>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6</a:t>
            </a:fld>
            <a:endParaRPr lang="en-GB"/>
          </a:p>
        </p:txBody>
      </p:sp>
    </p:spTree>
    <p:extLst>
      <p:ext uri="{BB962C8B-B14F-4D97-AF65-F5344CB8AC3E}">
        <p14:creationId xmlns:p14="http://schemas.microsoft.com/office/powerpoint/2010/main" val="1300770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5DB7FB3-9F8F-4327-9A60-A115051BF72F}" type="slidenum">
              <a:rPr lang="en-GB" smtClean="0"/>
              <a:t>7</a:t>
            </a:fld>
            <a:endParaRPr lang="en-GB"/>
          </a:p>
        </p:txBody>
      </p:sp>
    </p:spTree>
    <p:extLst>
      <p:ext uri="{BB962C8B-B14F-4D97-AF65-F5344CB8AC3E}">
        <p14:creationId xmlns:p14="http://schemas.microsoft.com/office/powerpoint/2010/main" val="785269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9</a:t>
            </a:fld>
            <a:endParaRPr lang="en-GB"/>
          </a:p>
        </p:txBody>
      </p:sp>
    </p:spTree>
    <p:extLst>
      <p:ext uri="{BB962C8B-B14F-4D97-AF65-F5344CB8AC3E}">
        <p14:creationId xmlns:p14="http://schemas.microsoft.com/office/powerpoint/2010/main" val="1697250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5DB7FB3-9F8F-4327-9A60-A115051BF72F}" type="slidenum">
              <a:rPr lang="en-GB" smtClean="0"/>
              <a:t>10</a:t>
            </a:fld>
            <a:endParaRPr lang="en-GB"/>
          </a:p>
        </p:txBody>
      </p:sp>
    </p:spTree>
    <p:extLst>
      <p:ext uri="{BB962C8B-B14F-4D97-AF65-F5344CB8AC3E}">
        <p14:creationId xmlns:p14="http://schemas.microsoft.com/office/powerpoint/2010/main" val="3115801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Holding Slide">
    <p:spTree>
      <p:nvGrpSpPr>
        <p:cNvPr id="1" name=""/>
        <p:cNvGrpSpPr/>
        <p:nvPr/>
      </p:nvGrpSpPr>
      <p:grpSpPr>
        <a:xfrm>
          <a:off x="0" y="0"/>
          <a:ext cx="0" cy="0"/>
          <a:chOff x="0" y="0"/>
          <a:chExt cx="0" cy="0"/>
        </a:xfrm>
      </p:grpSpPr>
      <p:grpSp>
        <p:nvGrpSpPr>
          <p:cNvPr id="107" name="Group 106">
            <a:extLst>
              <a:ext uri="{FF2B5EF4-FFF2-40B4-BE49-F238E27FC236}">
                <a16:creationId xmlns:a16="http://schemas.microsoft.com/office/drawing/2014/main" id="{7E828B34-A004-5745-B268-3FF2AD81E97A}"/>
              </a:ext>
            </a:extLst>
          </p:cNvPr>
          <p:cNvGrpSpPr/>
          <p:nvPr userDrawn="1"/>
        </p:nvGrpSpPr>
        <p:grpSpPr>
          <a:xfrm>
            <a:off x="4069817" y="3056654"/>
            <a:ext cx="991480" cy="103270"/>
            <a:chOff x="3981864" y="4075538"/>
            <a:chExt cx="1321973" cy="137693"/>
          </a:xfrm>
          <a:effectLst>
            <a:reflection endPos="0" dir="5400000" sy="-100000" algn="bl" rotWithShape="0"/>
          </a:effectLst>
        </p:grpSpPr>
        <p:sp>
          <p:nvSpPr>
            <p:cNvPr id="108" name="Freeform 22">
              <a:extLst>
                <a:ext uri="{FF2B5EF4-FFF2-40B4-BE49-F238E27FC236}">
                  <a16:creationId xmlns:a16="http://schemas.microsoft.com/office/drawing/2014/main" id="{6F7C7CA7-66E7-7F4B-AA52-D6E815B9D341}"/>
                </a:ext>
              </a:extLst>
            </p:cNvPr>
            <p:cNvSpPr>
              <a:spLocks/>
            </p:cNvSpPr>
            <p:nvPr/>
          </p:nvSpPr>
          <p:spPr bwMode="auto">
            <a:xfrm>
              <a:off x="3981864" y="4075538"/>
              <a:ext cx="124094" cy="137693"/>
            </a:xfrm>
            <a:custGeom>
              <a:avLst/>
              <a:gdLst>
                <a:gd name="T0" fmla="*/ 0 w 125"/>
                <a:gd name="T1" fmla="*/ 70 h 139"/>
                <a:gd name="T2" fmla="*/ 0 w 125"/>
                <a:gd name="T3" fmla="*/ 69 h 139"/>
                <a:gd name="T4" fmla="*/ 68 w 125"/>
                <a:gd name="T5" fmla="*/ 0 h 139"/>
                <a:gd name="T6" fmla="*/ 120 w 125"/>
                <a:gd name="T7" fmla="*/ 19 h 139"/>
                <a:gd name="T8" fmla="*/ 105 w 125"/>
                <a:gd name="T9" fmla="*/ 36 h 139"/>
                <a:gd name="T10" fmla="*/ 67 w 125"/>
                <a:gd name="T11" fmla="*/ 22 h 139"/>
                <a:gd name="T12" fmla="*/ 24 w 125"/>
                <a:gd name="T13" fmla="*/ 69 h 139"/>
                <a:gd name="T14" fmla="*/ 24 w 125"/>
                <a:gd name="T15" fmla="*/ 69 h 139"/>
                <a:gd name="T16" fmla="*/ 70 w 125"/>
                <a:gd name="T17" fmla="*/ 117 h 139"/>
                <a:gd name="T18" fmla="*/ 102 w 125"/>
                <a:gd name="T19" fmla="*/ 107 h 139"/>
                <a:gd name="T20" fmla="*/ 102 w 125"/>
                <a:gd name="T21" fmla="*/ 82 h 139"/>
                <a:gd name="T22" fmla="*/ 68 w 125"/>
                <a:gd name="T23" fmla="*/ 82 h 139"/>
                <a:gd name="T24" fmla="*/ 68 w 125"/>
                <a:gd name="T25" fmla="*/ 62 h 139"/>
                <a:gd name="T26" fmla="*/ 125 w 125"/>
                <a:gd name="T27" fmla="*/ 62 h 139"/>
                <a:gd name="T28" fmla="*/ 125 w 125"/>
                <a:gd name="T29" fmla="*/ 118 h 139"/>
                <a:gd name="T30" fmla="*/ 69 w 125"/>
                <a:gd name="T31" fmla="*/ 139 h 139"/>
                <a:gd name="T32" fmla="*/ 0 w 125"/>
                <a:gd name="T33" fmla="*/ 7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5" h="139">
                  <a:moveTo>
                    <a:pt x="0" y="70"/>
                  </a:moveTo>
                  <a:cubicBezTo>
                    <a:pt x="0" y="69"/>
                    <a:pt x="0" y="69"/>
                    <a:pt x="0" y="69"/>
                  </a:cubicBezTo>
                  <a:cubicBezTo>
                    <a:pt x="0" y="32"/>
                    <a:pt x="28" y="0"/>
                    <a:pt x="68" y="0"/>
                  </a:cubicBezTo>
                  <a:cubicBezTo>
                    <a:pt x="92" y="0"/>
                    <a:pt x="106" y="7"/>
                    <a:pt x="120" y="19"/>
                  </a:cubicBezTo>
                  <a:cubicBezTo>
                    <a:pt x="105" y="36"/>
                    <a:pt x="105" y="36"/>
                    <a:pt x="105" y="36"/>
                  </a:cubicBezTo>
                  <a:cubicBezTo>
                    <a:pt x="95" y="27"/>
                    <a:pt x="84" y="22"/>
                    <a:pt x="67" y="22"/>
                  </a:cubicBezTo>
                  <a:cubicBezTo>
                    <a:pt x="43" y="22"/>
                    <a:pt x="24" y="43"/>
                    <a:pt x="24" y="69"/>
                  </a:cubicBezTo>
                  <a:cubicBezTo>
                    <a:pt x="24" y="69"/>
                    <a:pt x="24" y="69"/>
                    <a:pt x="24" y="69"/>
                  </a:cubicBezTo>
                  <a:cubicBezTo>
                    <a:pt x="24" y="97"/>
                    <a:pt x="42" y="117"/>
                    <a:pt x="70" y="117"/>
                  </a:cubicBezTo>
                  <a:cubicBezTo>
                    <a:pt x="82" y="117"/>
                    <a:pt x="94" y="113"/>
                    <a:pt x="102" y="107"/>
                  </a:cubicBezTo>
                  <a:cubicBezTo>
                    <a:pt x="102" y="82"/>
                    <a:pt x="102" y="82"/>
                    <a:pt x="102" y="82"/>
                  </a:cubicBezTo>
                  <a:cubicBezTo>
                    <a:pt x="68" y="82"/>
                    <a:pt x="68" y="82"/>
                    <a:pt x="68" y="82"/>
                  </a:cubicBezTo>
                  <a:cubicBezTo>
                    <a:pt x="68" y="62"/>
                    <a:pt x="68" y="62"/>
                    <a:pt x="68" y="62"/>
                  </a:cubicBezTo>
                  <a:cubicBezTo>
                    <a:pt x="125" y="62"/>
                    <a:pt x="125" y="62"/>
                    <a:pt x="125" y="62"/>
                  </a:cubicBezTo>
                  <a:cubicBezTo>
                    <a:pt x="125" y="118"/>
                    <a:pt x="125" y="118"/>
                    <a:pt x="125" y="118"/>
                  </a:cubicBezTo>
                  <a:cubicBezTo>
                    <a:pt x="111" y="129"/>
                    <a:pt x="92" y="139"/>
                    <a:pt x="69" y="139"/>
                  </a:cubicBezTo>
                  <a:cubicBezTo>
                    <a:pt x="27" y="139"/>
                    <a:pt x="0" y="109"/>
                    <a:pt x="0" y="70"/>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0" name="Freeform 23">
              <a:extLst>
                <a:ext uri="{FF2B5EF4-FFF2-40B4-BE49-F238E27FC236}">
                  <a16:creationId xmlns:a16="http://schemas.microsoft.com/office/drawing/2014/main" id="{4B4D3777-EEF8-B84E-B85C-A16E3F249089}"/>
                </a:ext>
              </a:extLst>
            </p:cNvPr>
            <p:cNvSpPr>
              <a:spLocks noEditPoints="1"/>
            </p:cNvSpPr>
            <p:nvPr/>
          </p:nvSpPr>
          <p:spPr bwMode="auto">
            <a:xfrm>
              <a:off x="4119559" y="4075538"/>
              <a:ext cx="137693" cy="137693"/>
            </a:xfrm>
            <a:custGeom>
              <a:avLst/>
              <a:gdLst>
                <a:gd name="T0" fmla="*/ 115 w 139"/>
                <a:gd name="T1" fmla="*/ 70 h 139"/>
                <a:gd name="T2" fmla="*/ 115 w 139"/>
                <a:gd name="T3" fmla="*/ 69 h 139"/>
                <a:gd name="T4" fmla="*/ 69 w 139"/>
                <a:gd name="T5" fmla="*/ 22 h 139"/>
                <a:gd name="T6" fmla="*/ 24 w 139"/>
                <a:gd name="T7" fmla="*/ 69 h 139"/>
                <a:gd name="T8" fmla="*/ 24 w 139"/>
                <a:gd name="T9" fmla="*/ 69 h 139"/>
                <a:gd name="T10" fmla="*/ 70 w 139"/>
                <a:gd name="T11" fmla="*/ 117 h 139"/>
                <a:gd name="T12" fmla="*/ 115 w 139"/>
                <a:gd name="T13" fmla="*/ 70 h 139"/>
                <a:gd name="T14" fmla="*/ 0 w 139"/>
                <a:gd name="T15" fmla="*/ 70 h 139"/>
                <a:gd name="T16" fmla="*/ 0 w 139"/>
                <a:gd name="T17" fmla="*/ 69 h 139"/>
                <a:gd name="T18" fmla="*/ 70 w 139"/>
                <a:gd name="T19" fmla="*/ 0 h 139"/>
                <a:gd name="T20" fmla="*/ 139 w 139"/>
                <a:gd name="T21" fmla="*/ 69 h 139"/>
                <a:gd name="T22" fmla="*/ 139 w 139"/>
                <a:gd name="T23" fmla="*/ 69 h 139"/>
                <a:gd name="T24" fmla="*/ 69 w 139"/>
                <a:gd name="T25" fmla="*/ 139 h 139"/>
                <a:gd name="T26" fmla="*/ 0 w 139"/>
                <a:gd name="T27" fmla="*/ 7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9" h="139">
                  <a:moveTo>
                    <a:pt x="115" y="70"/>
                  </a:moveTo>
                  <a:cubicBezTo>
                    <a:pt x="115" y="69"/>
                    <a:pt x="115" y="69"/>
                    <a:pt x="115" y="69"/>
                  </a:cubicBezTo>
                  <a:cubicBezTo>
                    <a:pt x="115" y="43"/>
                    <a:pt x="96" y="22"/>
                    <a:pt x="69" y="22"/>
                  </a:cubicBezTo>
                  <a:cubicBezTo>
                    <a:pt x="43" y="22"/>
                    <a:pt x="24" y="43"/>
                    <a:pt x="24" y="69"/>
                  </a:cubicBezTo>
                  <a:cubicBezTo>
                    <a:pt x="24" y="69"/>
                    <a:pt x="24" y="69"/>
                    <a:pt x="24" y="69"/>
                  </a:cubicBezTo>
                  <a:cubicBezTo>
                    <a:pt x="24" y="95"/>
                    <a:pt x="43" y="117"/>
                    <a:pt x="70" y="117"/>
                  </a:cubicBezTo>
                  <a:cubicBezTo>
                    <a:pt x="96" y="117"/>
                    <a:pt x="115" y="96"/>
                    <a:pt x="115" y="70"/>
                  </a:cubicBezTo>
                  <a:moveTo>
                    <a:pt x="0" y="70"/>
                  </a:moveTo>
                  <a:cubicBezTo>
                    <a:pt x="0" y="69"/>
                    <a:pt x="0" y="69"/>
                    <a:pt x="0" y="69"/>
                  </a:cubicBezTo>
                  <a:cubicBezTo>
                    <a:pt x="0" y="32"/>
                    <a:pt x="29" y="0"/>
                    <a:pt x="70" y="0"/>
                  </a:cubicBezTo>
                  <a:cubicBezTo>
                    <a:pt x="111" y="0"/>
                    <a:pt x="139" y="31"/>
                    <a:pt x="139" y="69"/>
                  </a:cubicBezTo>
                  <a:cubicBezTo>
                    <a:pt x="139" y="69"/>
                    <a:pt x="139" y="69"/>
                    <a:pt x="139" y="69"/>
                  </a:cubicBezTo>
                  <a:cubicBezTo>
                    <a:pt x="139" y="107"/>
                    <a:pt x="110" y="139"/>
                    <a:pt x="69" y="139"/>
                  </a:cubicBezTo>
                  <a:cubicBezTo>
                    <a:pt x="28" y="139"/>
                    <a:pt x="0" y="107"/>
                    <a:pt x="0" y="70"/>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1" name="Freeform 24">
              <a:extLst>
                <a:ext uri="{FF2B5EF4-FFF2-40B4-BE49-F238E27FC236}">
                  <a16:creationId xmlns:a16="http://schemas.microsoft.com/office/drawing/2014/main" id="{CAF61CEF-CE3C-8749-B086-CCF227581F4F}"/>
                </a:ext>
              </a:extLst>
            </p:cNvPr>
            <p:cNvSpPr>
              <a:spLocks/>
            </p:cNvSpPr>
            <p:nvPr/>
          </p:nvSpPr>
          <p:spPr bwMode="auto">
            <a:xfrm>
              <a:off x="4256116" y="4078369"/>
              <a:ext cx="129761" cy="133159"/>
            </a:xfrm>
            <a:custGeom>
              <a:avLst/>
              <a:gdLst>
                <a:gd name="T0" fmla="*/ 0 w 229"/>
                <a:gd name="T1" fmla="*/ 0 h 235"/>
                <a:gd name="T2" fmla="*/ 44 w 229"/>
                <a:gd name="T3" fmla="*/ 0 h 235"/>
                <a:gd name="T4" fmla="*/ 115 w 229"/>
                <a:gd name="T5" fmla="*/ 179 h 235"/>
                <a:gd name="T6" fmla="*/ 185 w 229"/>
                <a:gd name="T7" fmla="*/ 0 h 235"/>
                <a:gd name="T8" fmla="*/ 229 w 229"/>
                <a:gd name="T9" fmla="*/ 0 h 235"/>
                <a:gd name="T10" fmla="*/ 133 w 229"/>
                <a:gd name="T11" fmla="*/ 235 h 235"/>
                <a:gd name="T12" fmla="*/ 96 w 229"/>
                <a:gd name="T13" fmla="*/ 235 h 235"/>
                <a:gd name="T14" fmla="*/ 0 w 229"/>
                <a:gd name="T15" fmla="*/ 0 h 2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9" h="235">
                  <a:moveTo>
                    <a:pt x="0" y="0"/>
                  </a:moveTo>
                  <a:lnTo>
                    <a:pt x="44" y="0"/>
                  </a:lnTo>
                  <a:lnTo>
                    <a:pt x="115" y="179"/>
                  </a:lnTo>
                  <a:lnTo>
                    <a:pt x="185" y="0"/>
                  </a:lnTo>
                  <a:lnTo>
                    <a:pt x="229" y="0"/>
                  </a:lnTo>
                  <a:lnTo>
                    <a:pt x="133" y="235"/>
                  </a:lnTo>
                  <a:lnTo>
                    <a:pt x="96" y="235"/>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2" name="Freeform 25">
              <a:extLst>
                <a:ext uri="{FF2B5EF4-FFF2-40B4-BE49-F238E27FC236}">
                  <a16:creationId xmlns:a16="http://schemas.microsoft.com/office/drawing/2014/main" id="{B0B5E16A-EFC4-6A4B-A716-9AEA2F4782D5}"/>
                </a:ext>
              </a:extLst>
            </p:cNvPr>
            <p:cNvSpPr>
              <a:spLocks/>
            </p:cNvSpPr>
            <p:nvPr/>
          </p:nvSpPr>
          <p:spPr bwMode="auto">
            <a:xfrm>
              <a:off x="4401746" y="4078369"/>
              <a:ext cx="98595" cy="132029"/>
            </a:xfrm>
            <a:custGeom>
              <a:avLst/>
              <a:gdLst>
                <a:gd name="T0" fmla="*/ 0 w 174"/>
                <a:gd name="T1" fmla="*/ 0 h 233"/>
                <a:gd name="T2" fmla="*/ 173 w 174"/>
                <a:gd name="T3" fmla="*/ 0 h 233"/>
                <a:gd name="T4" fmla="*/ 173 w 174"/>
                <a:gd name="T5" fmla="*/ 37 h 233"/>
                <a:gd name="T6" fmla="*/ 40 w 174"/>
                <a:gd name="T7" fmla="*/ 37 h 233"/>
                <a:gd name="T8" fmla="*/ 40 w 174"/>
                <a:gd name="T9" fmla="*/ 96 h 233"/>
                <a:gd name="T10" fmla="*/ 157 w 174"/>
                <a:gd name="T11" fmla="*/ 96 h 233"/>
                <a:gd name="T12" fmla="*/ 157 w 174"/>
                <a:gd name="T13" fmla="*/ 133 h 233"/>
                <a:gd name="T14" fmla="*/ 40 w 174"/>
                <a:gd name="T15" fmla="*/ 133 h 233"/>
                <a:gd name="T16" fmla="*/ 40 w 174"/>
                <a:gd name="T17" fmla="*/ 196 h 233"/>
                <a:gd name="T18" fmla="*/ 174 w 174"/>
                <a:gd name="T19" fmla="*/ 196 h 233"/>
                <a:gd name="T20" fmla="*/ 174 w 174"/>
                <a:gd name="T21" fmla="*/ 233 h 233"/>
                <a:gd name="T22" fmla="*/ 0 w 174"/>
                <a:gd name="T23" fmla="*/ 233 h 233"/>
                <a:gd name="T24" fmla="*/ 0 w 174"/>
                <a:gd name="T25"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4" h="233">
                  <a:moveTo>
                    <a:pt x="0" y="0"/>
                  </a:moveTo>
                  <a:lnTo>
                    <a:pt x="173" y="0"/>
                  </a:lnTo>
                  <a:lnTo>
                    <a:pt x="173" y="37"/>
                  </a:lnTo>
                  <a:lnTo>
                    <a:pt x="40" y="37"/>
                  </a:lnTo>
                  <a:lnTo>
                    <a:pt x="40" y="96"/>
                  </a:lnTo>
                  <a:lnTo>
                    <a:pt x="157" y="96"/>
                  </a:lnTo>
                  <a:lnTo>
                    <a:pt x="157" y="133"/>
                  </a:lnTo>
                  <a:lnTo>
                    <a:pt x="40" y="133"/>
                  </a:lnTo>
                  <a:lnTo>
                    <a:pt x="40" y="196"/>
                  </a:lnTo>
                  <a:lnTo>
                    <a:pt x="174" y="196"/>
                  </a:lnTo>
                  <a:lnTo>
                    <a:pt x="174" y="233"/>
                  </a:lnTo>
                  <a:lnTo>
                    <a:pt x="0" y="23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3" name="Freeform 26">
              <a:extLst>
                <a:ext uri="{FF2B5EF4-FFF2-40B4-BE49-F238E27FC236}">
                  <a16:creationId xmlns:a16="http://schemas.microsoft.com/office/drawing/2014/main" id="{04A08AC9-F30D-6444-881F-8A3E2B9AE430}"/>
                </a:ext>
              </a:extLst>
            </p:cNvPr>
            <p:cNvSpPr>
              <a:spLocks noEditPoints="1"/>
            </p:cNvSpPr>
            <p:nvPr/>
          </p:nvSpPr>
          <p:spPr bwMode="auto">
            <a:xfrm>
              <a:off x="4523572" y="4078369"/>
              <a:ext cx="111628" cy="132029"/>
            </a:xfrm>
            <a:custGeom>
              <a:avLst/>
              <a:gdLst>
                <a:gd name="T0" fmla="*/ 57 w 113"/>
                <a:gd name="T1" fmla="*/ 66 h 133"/>
                <a:gd name="T2" fmla="*/ 85 w 113"/>
                <a:gd name="T3" fmla="*/ 44 h 133"/>
                <a:gd name="T4" fmla="*/ 85 w 113"/>
                <a:gd name="T5" fmla="*/ 43 h 133"/>
                <a:gd name="T6" fmla="*/ 57 w 113"/>
                <a:gd name="T7" fmla="*/ 21 h 133"/>
                <a:gd name="T8" fmla="*/ 23 w 113"/>
                <a:gd name="T9" fmla="*/ 21 h 133"/>
                <a:gd name="T10" fmla="*/ 23 w 113"/>
                <a:gd name="T11" fmla="*/ 66 h 133"/>
                <a:gd name="T12" fmla="*/ 57 w 113"/>
                <a:gd name="T13" fmla="*/ 66 h 133"/>
                <a:gd name="T14" fmla="*/ 0 w 113"/>
                <a:gd name="T15" fmla="*/ 0 h 133"/>
                <a:gd name="T16" fmla="*/ 59 w 113"/>
                <a:gd name="T17" fmla="*/ 0 h 133"/>
                <a:gd name="T18" fmla="*/ 98 w 113"/>
                <a:gd name="T19" fmla="*/ 13 h 133"/>
                <a:gd name="T20" fmla="*/ 109 w 113"/>
                <a:gd name="T21" fmla="*/ 42 h 133"/>
                <a:gd name="T22" fmla="*/ 109 w 113"/>
                <a:gd name="T23" fmla="*/ 42 h 133"/>
                <a:gd name="T24" fmla="*/ 77 w 113"/>
                <a:gd name="T25" fmla="*/ 83 h 133"/>
                <a:gd name="T26" fmla="*/ 113 w 113"/>
                <a:gd name="T27" fmla="*/ 133 h 133"/>
                <a:gd name="T28" fmla="*/ 85 w 113"/>
                <a:gd name="T29" fmla="*/ 133 h 133"/>
                <a:gd name="T30" fmla="*/ 52 w 113"/>
                <a:gd name="T31" fmla="*/ 87 h 133"/>
                <a:gd name="T32" fmla="*/ 23 w 113"/>
                <a:gd name="T33" fmla="*/ 87 h 133"/>
                <a:gd name="T34" fmla="*/ 23 w 113"/>
                <a:gd name="T35" fmla="*/ 133 h 133"/>
                <a:gd name="T36" fmla="*/ 0 w 113"/>
                <a:gd name="T37" fmla="*/ 133 h 133"/>
                <a:gd name="T38" fmla="*/ 0 w 113"/>
                <a:gd name="T39" fmla="*/ 0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3" h="133">
                  <a:moveTo>
                    <a:pt x="57" y="66"/>
                  </a:moveTo>
                  <a:cubicBezTo>
                    <a:pt x="74" y="66"/>
                    <a:pt x="85" y="57"/>
                    <a:pt x="85" y="44"/>
                  </a:cubicBezTo>
                  <a:cubicBezTo>
                    <a:pt x="85" y="43"/>
                    <a:pt x="85" y="43"/>
                    <a:pt x="85" y="43"/>
                  </a:cubicBezTo>
                  <a:cubicBezTo>
                    <a:pt x="85" y="29"/>
                    <a:pt x="74" y="21"/>
                    <a:pt x="57" y="21"/>
                  </a:cubicBezTo>
                  <a:cubicBezTo>
                    <a:pt x="23" y="21"/>
                    <a:pt x="23" y="21"/>
                    <a:pt x="23" y="21"/>
                  </a:cubicBezTo>
                  <a:cubicBezTo>
                    <a:pt x="23" y="66"/>
                    <a:pt x="23" y="66"/>
                    <a:pt x="23" y="66"/>
                  </a:cubicBezTo>
                  <a:lnTo>
                    <a:pt x="57" y="66"/>
                  </a:lnTo>
                  <a:close/>
                  <a:moveTo>
                    <a:pt x="0" y="0"/>
                  </a:moveTo>
                  <a:cubicBezTo>
                    <a:pt x="59" y="0"/>
                    <a:pt x="59" y="0"/>
                    <a:pt x="59" y="0"/>
                  </a:cubicBezTo>
                  <a:cubicBezTo>
                    <a:pt x="76" y="0"/>
                    <a:pt x="89" y="5"/>
                    <a:pt x="98" y="13"/>
                  </a:cubicBezTo>
                  <a:cubicBezTo>
                    <a:pt x="105" y="20"/>
                    <a:pt x="109" y="30"/>
                    <a:pt x="109" y="42"/>
                  </a:cubicBezTo>
                  <a:cubicBezTo>
                    <a:pt x="109" y="42"/>
                    <a:pt x="109" y="42"/>
                    <a:pt x="109" y="42"/>
                  </a:cubicBezTo>
                  <a:cubicBezTo>
                    <a:pt x="109" y="64"/>
                    <a:pt x="95" y="77"/>
                    <a:pt x="77" y="83"/>
                  </a:cubicBezTo>
                  <a:cubicBezTo>
                    <a:pt x="113" y="133"/>
                    <a:pt x="113" y="133"/>
                    <a:pt x="113" y="133"/>
                  </a:cubicBezTo>
                  <a:cubicBezTo>
                    <a:pt x="85" y="133"/>
                    <a:pt x="85" y="133"/>
                    <a:pt x="85" y="133"/>
                  </a:cubicBezTo>
                  <a:cubicBezTo>
                    <a:pt x="52" y="87"/>
                    <a:pt x="52" y="87"/>
                    <a:pt x="52" y="87"/>
                  </a:cubicBezTo>
                  <a:cubicBezTo>
                    <a:pt x="23" y="87"/>
                    <a:pt x="23" y="87"/>
                    <a:pt x="23" y="87"/>
                  </a:cubicBezTo>
                  <a:cubicBezTo>
                    <a:pt x="23" y="133"/>
                    <a:pt x="23" y="133"/>
                    <a:pt x="23" y="133"/>
                  </a:cubicBezTo>
                  <a:cubicBezTo>
                    <a:pt x="0" y="133"/>
                    <a:pt x="0" y="133"/>
                    <a:pt x="0" y="133"/>
                  </a:cubicBez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4" name="Freeform 27">
              <a:extLst>
                <a:ext uri="{FF2B5EF4-FFF2-40B4-BE49-F238E27FC236}">
                  <a16:creationId xmlns:a16="http://schemas.microsoft.com/office/drawing/2014/main" id="{1D109B4E-5555-5744-A62F-036199B14AEA}"/>
                </a:ext>
              </a:extLst>
            </p:cNvPr>
            <p:cNvSpPr>
              <a:spLocks/>
            </p:cNvSpPr>
            <p:nvPr/>
          </p:nvSpPr>
          <p:spPr bwMode="auto">
            <a:xfrm>
              <a:off x="4651067" y="4078369"/>
              <a:ext cx="115594" cy="132029"/>
            </a:xfrm>
            <a:custGeom>
              <a:avLst/>
              <a:gdLst>
                <a:gd name="T0" fmla="*/ 0 w 204"/>
                <a:gd name="T1" fmla="*/ 0 h 233"/>
                <a:gd name="T2" fmla="*/ 38 w 204"/>
                <a:gd name="T3" fmla="*/ 0 h 233"/>
                <a:gd name="T4" fmla="*/ 162 w 204"/>
                <a:gd name="T5" fmla="*/ 161 h 233"/>
                <a:gd name="T6" fmla="*/ 162 w 204"/>
                <a:gd name="T7" fmla="*/ 0 h 233"/>
                <a:gd name="T8" fmla="*/ 204 w 204"/>
                <a:gd name="T9" fmla="*/ 0 h 233"/>
                <a:gd name="T10" fmla="*/ 204 w 204"/>
                <a:gd name="T11" fmla="*/ 233 h 233"/>
                <a:gd name="T12" fmla="*/ 169 w 204"/>
                <a:gd name="T13" fmla="*/ 233 h 233"/>
                <a:gd name="T14" fmla="*/ 40 w 204"/>
                <a:gd name="T15" fmla="*/ 67 h 233"/>
                <a:gd name="T16" fmla="*/ 40 w 204"/>
                <a:gd name="T17" fmla="*/ 233 h 233"/>
                <a:gd name="T18" fmla="*/ 0 w 204"/>
                <a:gd name="T19" fmla="*/ 233 h 233"/>
                <a:gd name="T20" fmla="*/ 0 w 204"/>
                <a:gd name="T21"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4" h="233">
                  <a:moveTo>
                    <a:pt x="0" y="0"/>
                  </a:moveTo>
                  <a:lnTo>
                    <a:pt x="38" y="0"/>
                  </a:lnTo>
                  <a:lnTo>
                    <a:pt x="162" y="161"/>
                  </a:lnTo>
                  <a:lnTo>
                    <a:pt x="162" y="0"/>
                  </a:lnTo>
                  <a:lnTo>
                    <a:pt x="204" y="0"/>
                  </a:lnTo>
                  <a:lnTo>
                    <a:pt x="204" y="233"/>
                  </a:lnTo>
                  <a:lnTo>
                    <a:pt x="169" y="233"/>
                  </a:lnTo>
                  <a:lnTo>
                    <a:pt x="40" y="67"/>
                  </a:lnTo>
                  <a:lnTo>
                    <a:pt x="40" y="233"/>
                  </a:lnTo>
                  <a:lnTo>
                    <a:pt x="0" y="23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5" name="Freeform 28">
              <a:extLst>
                <a:ext uri="{FF2B5EF4-FFF2-40B4-BE49-F238E27FC236}">
                  <a16:creationId xmlns:a16="http://schemas.microsoft.com/office/drawing/2014/main" id="{3E47AD5D-C255-A049-B3DE-2282F80A1050}"/>
                </a:ext>
              </a:extLst>
            </p:cNvPr>
            <p:cNvSpPr>
              <a:spLocks/>
            </p:cNvSpPr>
            <p:nvPr/>
          </p:nvSpPr>
          <p:spPr bwMode="auto">
            <a:xfrm>
              <a:off x="4789325" y="4078369"/>
              <a:ext cx="130893" cy="132029"/>
            </a:xfrm>
            <a:custGeom>
              <a:avLst/>
              <a:gdLst>
                <a:gd name="T0" fmla="*/ 0 w 231"/>
                <a:gd name="T1" fmla="*/ 0 h 233"/>
                <a:gd name="T2" fmla="*/ 44 w 231"/>
                <a:gd name="T3" fmla="*/ 0 h 233"/>
                <a:gd name="T4" fmla="*/ 115 w 231"/>
                <a:gd name="T5" fmla="*/ 110 h 233"/>
                <a:gd name="T6" fmla="*/ 187 w 231"/>
                <a:gd name="T7" fmla="*/ 0 h 233"/>
                <a:gd name="T8" fmla="*/ 231 w 231"/>
                <a:gd name="T9" fmla="*/ 0 h 233"/>
                <a:gd name="T10" fmla="*/ 231 w 231"/>
                <a:gd name="T11" fmla="*/ 233 h 233"/>
                <a:gd name="T12" fmla="*/ 189 w 231"/>
                <a:gd name="T13" fmla="*/ 233 h 233"/>
                <a:gd name="T14" fmla="*/ 189 w 231"/>
                <a:gd name="T15" fmla="*/ 65 h 233"/>
                <a:gd name="T16" fmla="*/ 115 w 231"/>
                <a:gd name="T17" fmla="*/ 175 h 233"/>
                <a:gd name="T18" fmla="*/ 114 w 231"/>
                <a:gd name="T19" fmla="*/ 175 h 233"/>
                <a:gd name="T20" fmla="*/ 40 w 231"/>
                <a:gd name="T21" fmla="*/ 67 h 233"/>
                <a:gd name="T22" fmla="*/ 40 w 231"/>
                <a:gd name="T23" fmla="*/ 233 h 233"/>
                <a:gd name="T24" fmla="*/ 0 w 231"/>
                <a:gd name="T25" fmla="*/ 233 h 233"/>
                <a:gd name="T26" fmla="*/ 0 w 231"/>
                <a:gd name="T27"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1" h="233">
                  <a:moveTo>
                    <a:pt x="0" y="0"/>
                  </a:moveTo>
                  <a:lnTo>
                    <a:pt x="44" y="0"/>
                  </a:lnTo>
                  <a:lnTo>
                    <a:pt x="115" y="110"/>
                  </a:lnTo>
                  <a:lnTo>
                    <a:pt x="187" y="0"/>
                  </a:lnTo>
                  <a:lnTo>
                    <a:pt x="231" y="0"/>
                  </a:lnTo>
                  <a:lnTo>
                    <a:pt x="231" y="233"/>
                  </a:lnTo>
                  <a:lnTo>
                    <a:pt x="189" y="233"/>
                  </a:lnTo>
                  <a:lnTo>
                    <a:pt x="189" y="65"/>
                  </a:lnTo>
                  <a:lnTo>
                    <a:pt x="115" y="175"/>
                  </a:lnTo>
                  <a:lnTo>
                    <a:pt x="114" y="175"/>
                  </a:lnTo>
                  <a:lnTo>
                    <a:pt x="40" y="67"/>
                  </a:lnTo>
                  <a:lnTo>
                    <a:pt x="40" y="233"/>
                  </a:lnTo>
                  <a:lnTo>
                    <a:pt x="0" y="23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6" name="Freeform 29">
              <a:extLst>
                <a:ext uri="{FF2B5EF4-FFF2-40B4-BE49-F238E27FC236}">
                  <a16:creationId xmlns:a16="http://schemas.microsoft.com/office/drawing/2014/main" id="{33F319D9-EB38-C04B-9B8C-45B4405B1960}"/>
                </a:ext>
              </a:extLst>
            </p:cNvPr>
            <p:cNvSpPr>
              <a:spLocks/>
            </p:cNvSpPr>
            <p:nvPr/>
          </p:nvSpPr>
          <p:spPr bwMode="auto">
            <a:xfrm>
              <a:off x="4941752" y="4078369"/>
              <a:ext cx="99162" cy="132029"/>
            </a:xfrm>
            <a:custGeom>
              <a:avLst/>
              <a:gdLst>
                <a:gd name="T0" fmla="*/ 0 w 175"/>
                <a:gd name="T1" fmla="*/ 0 h 233"/>
                <a:gd name="T2" fmla="*/ 173 w 175"/>
                <a:gd name="T3" fmla="*/ 0 h 233"/>
                <a:gd name="T4" fmla="*/ 173 w 175"/>
                <a:gd name="T5" fmla="*/ 37 h 233"/>
                <a:gd name="T6" fmla="*/ 40 w 175"/>
                <a:gd name="T7" fmla="*/ 37 h 233"/>
                <a:gd name="T8" fmla="*/ 40 w 175"/>
                <a:gd name="T9" fmla="*/ 96 h 233"/>
                <a:gd name="T10" fmla="*/ 157 w 175"/>
                <a:gd name="T11" fmla="*/ 96 h 233"/>
                <a:gd name="T12" fmla="*/ 157 w 175"/>
                <a:gd name="T13" fmla="*/ 133 h 233"/>
                <a:gd name="T14" fmla="*/ 40 w 175"/>
                <a:gd name="T15" fmla="*/ 133 h 233"/>
                <a:gd name="T16" fmla="*/ 40 w 175"/>
                <a:gd name="T17" fmla="*/ 196 h 233"/>
                <a:gd name="T18" fmla="*/ 175 w 175"/>
                <a:gd name="T19" fmla="*/ 196 h 233"/>
                <a:gd name="T20" fmla="*/ 175 w 175"/>
                <a:gd name="T21" fmla="*/ 233 h 233"/>
                <a:gd name="T22" fmla="*/ 0 w 175"/>
                <a:gd name="T23" fmla="*/ 233 h 233"/>
                <a:gd name="T24" fmla="*/ 0 w 175"/>
                <a:gd name="T25"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5" h="233">
                  <a:moveTo>
                    <a:pt x="0" y="0"/>
                  </a:moveTo>
                  <a:lnTo>
                    <a:pt x="173" y="0"/>
                  </a:lnTo>
                  <a:lnTo>
                    <a:pt x="173" y="37"/>
                  </a:lnTo>
                  <a:lnTo>
                    <a:pt x="40" y="37"/>
                  </a:lnTo>
                  <a:lnTo>
                    <a:pt x="40" y="96"/>
                  </a:lnTo>
                  <a:lnTo>
                    <a:pt x="157" y="96"/>
                  </a:lnTo>
                  <a:lnTo>
                    <a:pt x="157" y="133"/>
                  </a:lnTo>
                  <a:lnTo>
                    <a:pt x="40" y="133"/>
                  </a:lnTo>
                  <a:lnTo>
                    <a:pt x="40" y="196"/>
                  </a:lnTo>
                  <a:lnTo>
                    <a:pt x="175" y="196"/>
                  </a:lnTo>
                  <a:lnTo>
                    <a:pt x="175" y="233"/>
                  </a:lnTo>
                  <a:lnTo>
                    <a:pt x="0" y="23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7" name="Freeform 30">
              <a:extLst>
                <a:ext uri="{FF2B5EF4-FFF2-40B4-BE49-F238E27FC236}">
                  <a16:creationId xmlns:a16="http://schemas.microsoft.com/office/drawing/2014/main" id="{60817A10-46F0-A749-8BE6-8F26A46FC9BF}"/>
                </a:ext>
              </a:extLst>
            </p:cNvPr>
            <p:cNvSpPr>
              <a:spLocks/>
            </p:cNvSpPr>
            <p:nvPr/>
          </p:nvSpPr>
          <p:spPr bwMode="auto">
            <a:xfrm>
              <a:off x="5063581" y="4078369"/>
              <a:ext cx="115027" cy="132029"/>
            </a:xfrm>
            <a:custGeom>
              <a:avLst/>
              <a:gdLst>
                <a:gd name="T0" fmla="*/ 0 w 203"/>
                <a:gd name="T1" fmla="*/ 0 h 233"/>
                <a:gd name="T2" fmla="*/ 38 w 203"/>
                <a:gd name="T3" fmla="*/ 0 h 233"/>
                <a:gd name="T4" fmla="*/ 162 w 203"/>
                <a:gd name="T5" fmla="*/ 161 h 233"/>
                <a:gd name="T6" fmla="*/ 162 w 203"/>
                <a:gd name="T7" fmla="*/ 0 h 233"/>
                <a:gd name="T8" fmla="*/ 203 w 203"/>
                <a:gd name="T9" fmla="*/ 0 h 233"/>
                <a:gd name="T10" fmla="*/ 203 w 203"/>
                <a:gd name="T11" fmla="*/ 233 h 233"/>
                <a:gd name="T12" fmla="*/ 169 w 203"/>
                <a:gd name="T13" fmla="*/ 233 h 233"/>
                <a:gd name="T14" fmla="*/ 40 w 203"/>
                <a:gd name="T15" fmla="*/ 67 h 233"/>
                <a:gd name="T16" fmla="*/ 40 w 203"/>
                <a:gd name="T17" fmla="*/ 233 h 233"/>
                <a:gd name="T18" fmla="*/ 0 w 203"/>
                <a:gd name="T19" fmla="*/ 233 h 233"/>
                <a:gd name="T20" fmla="*/ 0 w 203"/>
                <a:gd name="T21"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3" h="233">
                  <a:moveTo>
                    <a:pt x="0" y="0"/>
                  </a:moveTo>
                  <a:lnTo>
                    <a:pt x="38" y="0"/>
                  </a:lnTo>
                  <a:lnTo>
                    <a:pt x="162" y="161"/>
                  </a:lnTo>
                  <a:lnTo>
                    <a:pt x="162" y="0"/>
                  </a:lnTo>
                  <a:lnTo>
                    <a:pt x="203" y="0"/>
                  </a:lnTo>
                  <a:lnTo>
                    <a:pt x="203" y="233"/>
                  </a:lnTo>
                  <a:lnTo>
                    <a:pt x="169" y="233"/>
                  </a:lnTo>
                  <a:lnTo>
                    <a:pt x="40" y="67"/>
                  </a:lnTo>
                  <a:lnTo>
                    <a:pt x="40" y="233"/>
                  </a:lnTo>
                  <a:lnTo>
                    <a:pt x="0" y="233"/>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18" name="Freeform 31">
              <a:extLst>
                <a:ext uri="{FF2B5EF4-FFF2-40B4-BE49-F238E27FC236}">
                  <a16:creationId xmlns:a16="http://schemas.microsoft.com/office/drawing/2014/main" id="{08ADF693-AE1A-FA42-94F6-925625DACA12}"/>
                </a:ext>
              </a:extLst>
            </p:cNvPr>
            <p:cNvSpPr>
              <a:spLocks/>
            </p:cNvSpPr>
            <p:nvPr/>
          </p:nvSpPr>
          <p:spPr bwMode="auto">
            <a:xfrm>
              <a:off x="5197310" y="4078369"/>
              <a:ext cx="106527" cy="132029"/>
            </a:xfrm>
            <a:custGeom>
              <a:avLst/>
              <a:gdLst>
                <a:gd name="T0" fmla="*/ 73 w 188"/>
                <a:gd name="T1" fmla="*/ 37 h 233"/>
                <a:gd name="T2" fmla="*/ 0 w 188"/>
                <a:gd name="T3" fmla="*/ 37 h 233"/>
                <a:gd name="T4" fmla="*/ 0 w 188"/>
                <a:gd name="T5" fmla="*/ 0 h 233"/>
                <a:gd name="T6" fmla="*/ 188 w 188"/>
                <a:gd name="T7" fmla="*/ 0 h 233"/>
                <a:gd name="T8" fmla="*/ 188 w 188"/>
                <a:gd name="T9" fmla="*/ 37 h 233"/>
                <a:gd name="T10" fmla="*/ 115 w 188"/>
                <a:gd name="T11" fmla="*/ 37 h 233"/>
                <a:gd name="T12" fmla="*/ 115 w 188"/>
                <a:gd name="T13" fmla="*/ 233 h 233"/>
                <a:gd name="T14" fmla="*/ 73 w 188"/>
                <a:gd name="T15" fmla="*/ 233 h 233"/>
                <a:gd name="T16" fmla="*/ 73 w 188"/>
                <a:gd name="T17" fmla="*/ 37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8" h="233">
                  <a:moveTo>
                    <a:pt x="73" y="37"/>
                  </a:moveTo>
                  <a:lnTo>
                    <a:pt x="0" y="37"/>
                  </a:lnTo>
                  <a:lnTo>
                    <a:pt x="0" y="0"/>
                  </a:lnTo>
                  <a:lnTo>
                    <a:pt x="188" y="0"/>
                  </a:lnTo>
                  <a:lnTo>
                    <a:pt x="188" y="37"/>
                  </a:lnTo>
                  <a:lnTo>
                    <a:pt x="115" y="37"/>
                  </a:lnTo>
                  <a:lnTo>
                    <a:pt x="115" y="233"/>
                  </a:lnTo>
                  <a:lnTo>
                    <a:pt x="73" y="233"/>
                  </a:lnTo>
                  <a:lnTo>
                    <a:pt x="73" y="3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grpSp>
      <p:grpSp>
        <p:nvGrpSpPr>
          <p:cNvPr id="119" name="Group 118">
            <a:extLst>
              <a:ext uri="{FF2B5EF4-FFF2-40B4-BE49-F238E27FC236}">
                <a16:creationId xmlns:a16="http://schemas.microsoft.com/office/drawing/2014/main" id="{D8FBFE7C-AE93-9145-BDAC-94FB5E50C62B}"/>
              </a:ext>
            </a:extLst>
          </p:cNvPr>
          <p:cNvGrpSpPr/>
          <p:nvPr userDrawn="1"/>
        </p:nvGrpSpPr>
        <p:grpSpPr>
          <a:xfrm>
            <a:off x="4077467" y="2683095"/>
            <a:ext cx="1011454" cy="334885"/>
            <a:chOff x="3992064" y="3577459"/>
            <a:chExt cx="1348605" cy="446513"/>
          </a:xfrm>
          <a:effectLst>
            <a:reflection endPos="0" dir="5400000" sy="-100000" algn="bl" rotWithShape="0"/>
          </a:effectLst>
        </p:grpSpPr>
        <p:sp>
          <p:nvSpPr>
            <p:cNvPr id="120" name="Freeform 21">
              <a:extLst>
                <a:ext uri="{FF2B5EF4-FFF2-40B4-BE49-F238E27FC236}">
                  <a16:creationId xmlns:a16="http://schemas.microsoft.com/office/drawing/2014/main" id="{EE710DF6-96B5-FF4F-85E0-C7216A15C455}"/>
                </a:ext>
              </a:extLst>
            </p:cNvPr>
            <p:cNvSpPr>
              <a:spLocks noEditPoints="1"/>
            </p:cNvSpPr>
            <p:nvPr/>
          </p:nvSpPr>
          <p:spPr bwMode="auto">
            <a:xfrm>
              <a:off x="3992064" y="3585959"/>
              <a:ext cx="1348605" cy="428380"/>
            </a:xfrm>
            <a:custGeom>
              <a:avLst/>
              <a:gdLst>
                <a:gd name="T0" fmla="*/ 2205 w 2380"/>
                <a:gd name="T1" fmla="*/ 0 h 756"/>
                <a:gd name="T2" fmla="*/ 2094 w 2380"/>
                <a:gd name="T3" fmla="*/ 483 h 756"/>
                <a:gd name="T4" fmla="*/ 1977 w 2380"/>
                <a:gd name="T5" fmla="*/ 0 h 756"/>
                <a:gd name="T6" fmla="*/ 1814 w 2380"/>
                <a:gd name="T7" fmla="*/ 0 h 756"/>
                <a:gd name="T8" fmla="*/ 1694 w 2380"/>
                <a:gd name="T9" fmla="*/ 478 h 756"/>
                <a:gd name="T10" fmla="*/ 1585 w 2380"/>
                <a:gd name="T11" fmla="*/ 0 h 756"/>
                <a:gd name="T12" fmla="*/ 1409 w 2380"/>
                <a:gd name="T13" fmla="*/ 0 h 756"/>
                <a:gd name="T14" fmla="*/ 1605 w 2380"/>
                <a:gd name="T15" fmla="*/ 754 h 756"/>
                <a:gd name="T16" fmla="*/ 1779 w 2380"/>
                <a:gd name="T17" fmla="*/ 754 h 756"/>
                <a:gd name="T18" fmla="*/ 1893 w 2380"/>
                <a:gd name="T19" fmla="*/ 278 h 756"/>
                <a:gd name="T20" fmla="*/ 2010 w 2380"/>
                <a:gd name="T21" fmla="*/ 754 h 756"/>
                <a:gd name="T22" fmla="*/ 2181 w 2380"/>
                <a:gd name="T23" fmla="*/ 754 h 756"/>
                <a:gd name="T24" fmla="*/ 2183 w 2380"/>
                <a:gd name="T25" fmla="*/ 749 h 756"/>
                <a:gd name="T26" fmla="*/ 2380 w 2380"/>
                <a:gd name="T27" fmla="*/ 0 h 756"/>
                <a:gd name="T28" fmla="*/ 2205 w 2380"/>
                <a:gd name="T29" fmla="*/ 0 h 756"/>
                <a:gd name="T30" fmla="*/ 583 w 2380"/>
                <a:gd name="T31" fmla="*/ 483 h 756"/>
                <a:gd name="T32" fmla="*/ 173 w 2380"/>
                <a:gd name="T33" fmla="*/ 0 h 756"/>
                <a:gd name="T34" fmla="*/ 0 w 2380"/>
                <a:gd name="T35" fmla="*/ 0 h 756"/>
                <a:gd name="T36" fmla="*/ 0 w 2380"/>
                <a:gd name="T37" fmla="*/ 756 h 756"/>
                <a:gd name="T38" fmla="*/ 169 w 2380"/>
                <a:gd name="T39" fmla="*/ 756 h 756"/>
                <a:gd name="T40" fmla="*/ 169 w 2380"/>
                <a:gd name="T41" fmla="*/ 275 h 756"/>
                <a:gd name="T42" fmla="*/ 578 w 2380"/>
                <a:gd name="T43" fmla="*/ 756 h 756"/>
                <a:gd name="T44" fmla="*/ 752 w 2380"/>
                <a:gd name="T45" fmla="*/ 756 h 756"/>
                <a:gd name="T46" fmla="*/ 752 w 2380"/>
                <a:gd name="T47" fmla="*/ 0 h 756"/>
                <a:gd name="T48" fmla="*/ 583 w 2380"/>
                <a:gd name="T49" fmla="*/ 0 h 756"/>
                <a:gd name="T50" fmla="*/ 583 w 2380"/>
                <a:gd name="T51" fmla="*/ 483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380" h="756">
                  <a:moveTo>
                    <a:pt x="2205" y="0"/>
                  </a:moveTo>
                  <a:lnTo>
                    <a:pt x="2094" y="483"/>
                  </a:lnTo>
                  <a:lnTo>
                    <a:pt x="1977" y="0"/>
                  </a:lnTo>
                  <a:lnTo>
                    <a:pt x="1814" y="0"/>
                  </a:lnTo>
                  <a:lnTo>
                    <a:pt x="1694" y="478"/>
                  </a:lnTo>
                  <a:lnTo>
                    <a:pt x="1585" y="0"/>
                  </a:lnTo>
                  <a:lnTo>
                    <a:pt x="1409" y="0"/>
                  </a:lnTo>
                  <a:lnTo>
                    <a:pt x="1605" y="754"/>
                  </a:lnTo>
                  <a:lnTo>
                    <a:pt x="1779" y="754"/>
                  </a:lnTo>
                  <a:lnTo>
                    <a:pt x="1893" y="278"/>
                  </a:lnTo>
                  <a:lnTo>
                    <a:pt x="2010" y="754"/>
                  </a:lnTo>
                  <a:lnTo>
                    <a:pt x="2181" y="754"/>
                  </a:lnTo>
                  <a:lnTo>
                    <a:pt x="2183" y="749"/>
                  </a:lnTo>
                  <a:lnTo>
                    <a:pt x="2380" y="0"/>
                  </a:lnTo>
                  <a:lnTo>
                    <a:pt x="2205" y="0"/>
                  </a:lnTo>
                  <a:close/>
                  <a:moveTo>
                    <a:pt x="583" y="483"/>
                  </a:moveTo>
                  <a:lnTo>
                    <a:pt x="173" y="0"/>
                  </a:lnTo>
                  <a:lnTo>
                    <a:pt x="0" y="0"/>
                  </a:lnTo>
                  <a:lnTo>
                    <a:pt x="0" y="756"/>
                  </a:lnTo>
                  <a:lnTo>
                    <a:pt x="169" y="756"/>
                  </a:lnTo>
                  <a:lnTo>
                    <a:pt x="169" y="275"/>
                  </a:lnTo>
                  <a:lnTo>
                    <a:pt x="578" y="756"/>
                  </a:lnTo>
                  <a:lnTo>
                    <a:pt x="752" y="756"/>
                  </a:lnTo>
                  <a:lnTo>
                    <a:pt x="752" y="0"/>
                  </a:lnTo>
                  <a:lnTo>
                    <a:pt x="583" y="0"/>
                  </a:lnTo>
                  <a:lnTo>
                    <a:pt x="583" y="483"/>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sp>
          <p:nvSpPr>
            <p:cNvPr id="121" name="Freeform 32">
              <a:extLst>
                <a:ext uri="{FF2B5EF4-FFF2-40B4-BE49-F238E27FC236}">
                  <a16:creationId xmlns:a16="http://schemas.microsoft.com/office/drawing/2014/main" id="{D58497E6-722C-894E-86CD-DDF1201B3AF8}"/>
                </a:ext>
              </a:extLst>
            </p:cNvPr>
            <p:cNvSpPr>
              <a:spLocks/>
            </p:cNvSpPr>
            <p:nvPr/>
          </p:nvSpPr>
          <p:spPr bwMode="auto">
            <a:xfrm>
              <a:off x="4444243" y="3577459"/>
              <a:ext cx="343384" cy="446513"/>
            </a:xfrm>
            <a:custGeom>
              <a:avLst/>
              <a:gdLst>
                <a:gd name="T0" fmla="*/ 0 w 347"/>
                <a:gd name="T1" fmla="*/ 381 h 451"/>
                <a:gd name="T2" fmla="*/ 57 w 347"/>
                <a:gd name="T3" fmla="*/ 312 h 451"/>
                <a:gd name="T4" fmla="*/ 188 w 347"/>
                <a:gd name="T5" fmla="*/ 366 h 451"/>
                <a:gd name="T6" fmla="*/ 251 w 347"/>
                <a:gd name="T7" fmla="*/ 324 h 451"/>
                <a:gd name="T8" fmla="*/ 251 w 347"/>
                <a:gd name="T9" fmla="*/ 323 h 451"/>
                <a:gd name="T10" fmla="*/ 163 w 347"/>
                <a:gd name="T11" fmla="*/ 267 h 451"/>
                <a:gd name="T12" fmla="*/ 18 w 347"/>
                <a:gd name="T13" fmla="*/ 133 h 451"/>
                <a:gd name="T14" fmla="*/ 18 w 347"/>
                <a:gd name="T15" fmla="*/ 132 h 451"/>
                <a:gd name="T16" fmla="*/ 171 w 347"/>
                <a:gd name="T17" fmla="*/ 0 h 451"/>
                <a:gd name="T18" fmla="*/ 334 w 347"/>
                <a:gd name="T19" fmla="*/ 56 h 451"/>
                <a:gd name="T20" fmla="*/ 284 w 347"/>
                <a:gd name="T21" fmla="*/ 128 h 451"/>
                <a:gd name="T22" fmla="*/ 170 w 347"/>
                <a:gd name="T23" fmla="*/ 85 h 451"/>
                <a:gd name="T24" fmla="*/ 114 w 347"/>
                <a:gd name="T25" fmla="*/ 123 h 451"/>
                <a:gd name="T26" fmla="*/ 114 w 347"/>
                <a:gd name="T27" fmla="*/ 125 h 451"/>
                <a:gd name="T28" fmla="*/ 208 w 347"/>
                <a:gd name="T29" fmla="*/ 182 h 451"/>
                <a:gd name="T30" fmla="*/ 347 w 347"/>
                <a:gd name="T31" fmla="*/ 314 h 451"/>
                <a:gd name="T32" fmla="*/ 347 w 347"/>
                <a:gd name="T33" fmla="*/ 315 h 451"/>
                <a:gd name="T34" fmla="*/ 186 w 347"/>
                <a:gd name="T35" fmla="*/ 451 h 451"/>
                <a:gd name="T36" fmla="*/ 0 w 347"/>
                <a:gd name="T37" fmla="*/ 381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7" h="451">
                  <a:moveTo>
                    <a:pt x="0" y="381"/>
                  </a:moveTo>
                  <a:cubicBezTo>
                    <a:pt x="57" y="312"/>
                    <a:pt x="57" y="312"/>
                    <a:pt x="57" y="312"/>
                  </a:cubicBezTo>
                  <a:cubicBezTo>
                    <a:pt x="97" y="345"/>
                    <a:pt x="138" y="366"/>
                    <a:pt x="188" y="366"/>
                  </a:cubicBezTo>
                  <a:cubicBezTo>
                    <a:pt x="227" y="366"/>
                    <a:pt x="251" y="350"/>
                    <a:pt x="251" y="324"/>
                  </a:cubicBezTo>
                  <a:cubicBezTo>
                    <a:pt x="251" y="323"/>
                    <a:pt x="251" y="323"/>
                    <a:pt x="251" y="323"/>
                  </a:cubicBezTo>
                  <a:cubicBezTo>
                    <a:pt x="251" y="299"/>
                    <a:pt x="236" y="286"/>
                    <a:pt x="163" y="267"/>
                  </a:cubicBezTo>
                  <a:cubicBezTo>
                    <a:pt x="75" y="245"/>
                    <a:pt x="18" y="220"/>
                    <a:pt x="18" y="133"/>
                  </a:cubicBezTo>
                  <a:cubicBezTo>
                    <a:pt x="18" y="132"/>
                    <a:pt x="18" y="132"/>
                    <a:pt x="18" y="132"/>
                  </a:cubicBezTo>
                  <a:cubicBezTo>
                    <a:pt x="18" y="53"/>
                    <a:pt x="82" y="0"/>
                    <a:pt x="171" y="0"/>
                  </a:cubicBezTo>
                  <a:cubicBezTo>
                    <a:pt x="235" y="0"/>
                    <a:pt x="289" y="20"/>
                    <a:pt x="334" y="56"/>
                  </a:cubicBezTo>
                  <a:cubicBezTo>
                    <a:pt x="284" y="128"/>
                    <a:pt x="284" y="128"/>
                    <a:pt x="284" y="128"/>
                  </a:cubicBezTo>
                  <a:cubicBezTo>
                    <a:pt x="245" y="101"/>
                    <a:pt x="207" y="85"/>
                    <a:pt x="170" y="85"/>
                  </a:cubicBezTo>
                  <a:cubicBezTo>
                    <a:pt x="133" y="85"/>
                    <a:pt x="114" y="102"/>
                    <a:pt x="114" y="123"/>
                  </a:cubicBezTo>
                  <a:cubicBezTo>
                    <a:pt x="114" y="125"/>
                    <a:pt x="114" y="125"/>
                    <a:pt x="114" y="125"/>
                  </a:cubicBezTo>
                  <a:cubicBezTo>
                    <a:pt x="114" y="153"/>
                    <a:pt x="132" y="163"/>
                    <a:pt x="208" y="182"/>
                  </a:cubicBezTo>
                  <a:cubicBezTo>
                    <a:pt x="297" y="205"/>
                    <a:pt x="347" y="237"/>
                    <a:pt x="347" y="314"/>
                  </a:cubicBezTo>
                  <a:cubicBezTo>
                    <a:pt x="347" y="315"/>
                    <a:pt x="347" y="315"/>
                    <a:pt x="347" y="315"/>
                  </a:cubicBezTo>
                  <a:cubicBezTo>
                    <a:pt x="347" y="402"/>
                    <a:pt x="281" y="451"/>
                    <a:pt x="186" y="451"/>
                  </a:cubicBezTo>
                  <a:cubicBezTo>
                    <a:pt x="120" y="451"/>
                    <a:pt x="53" y="428"/>
                    <a:pt x="0" y="381"/>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a:p>
          </p:txBody>
        </p:sp>
      </p:grpSp>
      <p:sp>
        <p:nvSpPr>
          <p:cNvPr id="122" name="Freeform 5">
            <a:extLst>
              <a:ext uri="{FF2B5EF4-FFF2-40B4-BE49-F238E27FC236}">
                <a16:creationId xmlns:a16="http://schemas.microsoft.com/office/drawing/2014/main" id="{D27DA3FC-23A0-3341-8A79-BF6AB53AB41E}"/>
              </a:ext>
            </a:extLst>
          </p:cNvPr>
          <p:cNvSpPr>
            <a:spLocks/>
          </p:cNvSpPr>
          <p:nvPr userDrawn="1"/>
        </p:nvSpPr>
        <p:spPr bwMode="auto">
          <a:xfrm>
            <a:off x="4236099" y="2079422"/>
            <a:ext cx="200818" cy="486910"/>
          </a:xfrm>
          <a:custGeom>
            <a:avLst/>
            <a:gdLst>
              <a:gd name="T0" fmla="*/ 575 w 575"/>
              <a:gd name="T1" fmla="*/ 1394 h 1394"/>
              <a:gd name="T2" fmla="*/ 396 w 575"/>
              <a:gd name="T3" fmla="*/ 1140 h 1394"/>
              <a:gd name="T4" fmla="*/ 339 w 575"/>
              <a:gd name="T5" fmla="*/ 723 h 1394"/>
              <a:gd name="T6" fmla="*/ 386 w 575"/>
              <a:gd name="T7" fmla="*/ 265 h 1394"/>
              <a:gd name="T8" fmla="*/ 387 w 575"/>
              <a:gd name="T9" fmla="*/ 262 h 1394"/>
              <a:gd name="T10" fmla="*/ 435 w 575"/>
              <a:gd name="T11" fmla="*/ 195 h 1394"/>
              <a:gd name="T12" fmla="*/ 98 w 575"/>
              <a:gd name="T13" fmla="*/ 15 h 1394"/>
              <a:gd name="T14" fmla="*/ 73 w 575"/>
              <a:gd name="T15" fmla="*/ 4 h 1394"/>
              <a:gd name="T16" fmla="*/ 72 w 575"/>
              <a:gd name="T17" fmla="*/ 4 h 1394"/>
              <a:gd name="T18" fmla="*/ 72 w 575"/>
              <a:gd name="T19" fmla="*/ 4 h 1394"/>
              <a:gd name="T20" fmla="*/ 54 w 575"/>
              <a:gd name="T21" fmla="*/ 0 h 1394"/>
              <a:gd name="T22" fmla="*/ 20 w 575"/>
              <a:gd name="T23" fmla="*/ 33 h 1394"/>
              <a:gd name="T24" fmla="*/ 11 w 575"/>
              <a:gd name="T25" fmla="*/ 122 h 1394"/>
              <a:gd name="T26" fmla="*/ 0 w 575"/>
              <a:gd name="T27" fmla="*/ 349 h 1394"/>
              <a:gd name="T28" fmla="*/ 163 w 575"/>
              <a:gd name="T29" fmla="*/ 1108 h 1394"/>
              <a:gd name="T30" fmla="*/ 575 w 575"/>
              <a:gd name="T31" fmla="*/ 1394 h 1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75" h="1394">
                <a:moveTo>
                  <a:pt x="575" y="1394"/>
                </a:moveTo>
                <a:cubicBezTo>
                  <a:pt x="511" y="1346"/>
                  <a:pt x="436" y="1265"/>
                  <a:pt x="396" y="1140"/>
                </a:cubicBezTo>
                <a:cubicBezTo>
                  <a:pt x="358" y="1021"/>
                  <a:pt x="339" y="881"/>
                  <a:pt x="339" y="723"/>
                </a:cubicBezTo>
                <a:cubicBezTo>
                  <a:pt x="339" y="504"/>
                  <a:pt x="375" y="317"/>
                  <a:pt x="386" y="265"/>
                </a:cubicBezTo>
                <a:cubicBezTo>
                  <a:pt x="387" y="264"/>
                  <a:pt x="387" y="263"/>
                  <a:pt x="387" y="262"/>
                </a:cubicBezTo>
                <a:cubicBezTo>
                  <a:pt x="393" y="232"/>
                  <a:pt x="411" y="208"/>
                  <a:pt x="435" y="195"/>
                </a:cubicBezTo>
                <a:cubicBezTo>
                  <a:pt x="269" y="89"/>
                  <a:pt x="126" y="26"/>
                  <a:pt x="98" y="15"/>
                </a:cubicBezTo>
                <a:cubicBezTo>
                  <a:pt x="82" y="7"/>
                  <a:pt x="73" y="4"/>
                  <a:pt x="73" y="4"/>
                </a:cubicBezTo>
                <a:cubicBezTo>
                  <a:pt x="72" y="4"/>
                  <a:pt x="72" y="4"/>
                  <a:pt x="72" y="4"/>
                </a:cubicBezTo>
                <a:cubicBezTo>
                  <a:pt x="72" y="4"/>
                  <a:pt x="72" y="4"/>
                  <a:pt x="72" y="4"/>
                </a:cubicBezTo>
                <a:cubicBezTo>
                  <a:pt x="66" y="1"/>
                  <a:pt x="60" y="0"/>
                  <a:pt x="54" y="0"/>
                </a:cubicBezTo>
                <a:cubicBezTo>
                  <a:pt x="35" y="0"/>
                  <a:pt x="24" y="11"/>
                  <a:pt x="20" y="33"/>
                </a:cubicBezTo>
                <a:cubicBezTo>
                  <a:pt x="20" y="33"/>
                  <a:pt x="16" y="66"/>
                  <a:pt x="11" y="122"/>
                </a:cubicBezTo>
                <a:cubicBezTo>
                  <a:pt x="6" y="173"/>
                  <a:pt x="0" y="253"/>
                  <a:pt x="0" y="349"/>
                </a:cubicBezTo>
                <a:cubicBezTo>
                  <a:pt x="0" y="565"/>
                  <a:pt x="28" y="872"/>
                  <a:pt x="163" y="1108"/>
                </a:cubicBezTo>
                <a:cubicBezTo>
                  <a:pt x="266" y="1287"/>
                  <a:pt x="412" y="1389"/>
                  <a:pt x="575" y="1394"/>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3" name="Freeform 6">
            <a:extLst>
              <a:ext uri="{FF2B5EF4-FFF2-40B4-BE49-F238E27FC236}">
                <a16:creationId xmlns:a16="http://schemas.microsoft.com/office/drawing/2014/main" id="{51303D9B-24C4-C14C-83E8-17BF26E46B44}"/>
              </a:ext>
            </a:extLst>
          </p:cNvPr>
          <p:cNvSpPr>
            <a:spLocks/>
          </p:cNvSpPr>
          <p:nvPr userDrawn="1"/>
        </p:nvSpPr>
        <p:spPr bwMode="auto">
          <a:xfrm>
            <a:off x="4562982" y="2167465"/>
            <a:ext cx="208016" cy="410126"/>
          </a:xfrm>
          <a:custGeom>
            <a:avLst/>
            <a:gdLst>
              <a:gd name="T0" fmla="*/ 174 w 596"/>
              <a:gd name="T1" fmla="*/ 1174 h 1174"/>
              <a:gd name="T2" fmla="*/ 175 w 596"/>
              <a:gd name="T3" fmla="*/ 1174 h 1174"/>
              <a:gd name="T4" fmla="*/ 543 w 596"/>
              <a:gd name="T5" fmla="*/ 869 h 1174"/>
              <a:gd name="T6" fmla="*/ 596 w 596"/>
              <a:gd name="T7" fmla="*/ 471 h 1174"/>
              <a:gd name="T8" fmla="*/ 557 w 596"/>
              <a:gd name="T9" fmla="*/ 59 h 1174"/>
              <a:gd name="T10" fmla="*/ 550 w 596"/>
              <a:gd name="T11" fmla="*/ 24 h 1174"/>
              <a:gd name="T12" fmla="*/ 532 w 596"/>
              <a:gd name="T13" fmla="*/ 0 h 1174"/>
              <a:gd name="T14" fmla="*/ 518 w 596"/>
              <a:gd name="T15" fmla="*/ 6 h 1174"/>
              <a:gd name="T16" fmla="*/ 503 w 596"/>
              <a:gd name="T17" fmla="*/ 18 h 1174"/>
              <a:gd name="T18" fmla="*/ 462 w 596"/>
              <a:gd name="T19" fmla="*/ 54 h 1174"/>
              <a:gd name="T20" fmla="*/ 327 w 596"/>
              <a:gd name="T21" fmla="*/ 188 h 1174"/>
              <a:gd name="T22" fmla="*/ 51 w 596"/>
              <a:gd name="T23" fmla="*/ 646 h 1174"/>
              <a:gd name="T24" fmla="*/ 0 w 596"/>
              <a:gd name="T25" fmla="*/ 932 h 1174"/>
              <a:gd name="T26" fmla="*/ 28 w 596"/>
              <a:gd name="T27" fmla="*/ 1080 h 1174"/>
              <a:gd name="T28" fmla="*/ 112 w 596"/>
              <a:gd name="T29" fmla="*/ 1163 h 1174"/>
              <a:gd name="T30" fmla="*/ 174 w 596"/>
              <a:gd name="T31" fmla="*/ 1174 h 1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96" h="1174">
                <a:moveTo>
                  <a:pt x="174" y="1174"/>
                </a:moveTo>
                <a:cubicBezTo>
                  <a:pt x="175" y="1174"/>
                  <a:pt x="175" y="1174"/>
                  <a:pt x="175" y="1174"/>
                </a:cubicBezTo>
                <a:cubicBezTo>
                  <a:pt x="288" y="1174"/>
                  <a:pt x="478" y="1079"/>
                  <a:pt x="543" y="869"/>
                </a:cubicBezTo>
                <a:cubicBezTo>
                  <a:pt x="578" y="755"/>
                  <a:pt x="596" y="621"/>
                  <a:pt x="596" y="471"/>
                </a:cubicBezTo>
                <a:cubicBezTo>
                  <a:pt x="596" y="284"/>
                  <a:pt x="569" y="121"/>
                  <a:pt x="557" y="59"/>
                </a:cubicBezTo>
                <a:cubicBezTo>
                  <a:pt x="553" y="37"/>
                  <a:pt x="550" y="24"/>
                  <a:pt x="550" y="24"/>
                </a:cubicBezTo>
                <a:cubicBezTo>
                  <a:pt x="547" y="13"/>
                  <a:pt x="542" y="0"/>
                  <a:pt x="532" y="0"/>
                </a:cubicBezTo>
                <a:cubicBezTo>
                  <a:pt x="528" y="0"/>
                  <a:pt x="523" y="2"/>
                  <a:pt x="518" y="6"/>
                </a:cubicBezTo>
                <a:cubicBezTo>
                  <a:pt x="518" y="6"/>
                  <a:pt x="513" y="10"/>
                  <a:pt x="503" y="18"/>
                </a:cubicBezTo>
                <a:cubicBezTo>
                  <a:pt x="494" y="26"/>
                  <a:pt x="481" y="37"/>
                  <a:pt x="462" y="54"/>
                </a:cubicBezTo>
                <a:cubicBezTo>
                  <a:pt x="437" y="76"/>
                  <a:pt x="386" y="123"/>
                  <a:pt x="327" y="188"/>
                </a:cubicBezTo>
                <a:cubicBezTo>
                  <a:pt x="234" y="292"/>
                  <a:pt x="110" y="456"/>
                  <a:pt x="51" y="646"/>
                </a:cubicBezTo>
                <a:cubicBezTo>
                  <a:pt x="17" y="757"/>
                  <a:pt x="0" y="853"/>
                  <a:pt x="0" y="932"/>
                </a:cubicBezTo>
                <a:cubicBezTo>
                  <a:pt x="0" y="991"/>
                  <a:pt x="9" y="1040"/>
                  <a:pt x="28" y="1080"/>
                </a:cubicBezTo>
                <a:cubicBezTo>
                  <a:pt x="46" y="1118"/>
                  <a:pt x="74" y="1145"/>
                  <a:pt x="112" y="1163"/>
                </a:cubicBezTo>
                <a:cubicBezTo>
                  <a:pt x="128" y="1170"/>
                  <a:pt x="149" y="1174"/>
                  <a:pt x="174" y="1174"/>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4" name="Freeform 7">
            <a:extLst>
              <a:ext uri="{FF2B5EF4-FFF2-40B4-BE49-F238E27FC236}">
                <a16:creationId xmlns:a16="http://schemas.microsoft.com/office/drawing/2014/main" id="{F652FEAB-BCB5-5944-859D-0A1F6B026839}"/>
              </a:ext>
            </a:extLst>
          </p:cNvPr>
          <p:cNvSpPr>
            <a:spLocks/>
          </p:cNvSpPr>
          <p:nvPr userDrawn="1"/>
        </p:nvSpPr>
        <p:spPr bwMode="auto">
          <a:xfrm>
            <a:off x="4377114" y="2167465"/>
            <a:ext cx="187160" cy="410126"/>
          </a:xfrm>
          <a:custGeom>
            <a:avLst/>
            <a:gdLst>
              <a:gd name="T0" fmla="*/ 532 w 536"/>
              <a:gd name="T1" fmla="*/ 596 h 1174"/>
              <a:gd name="T2" fmla="*/ 536 w 536"/>
              <a:gd name="T3" fmla="*/ 583 h 1174"/>
              <a:gd name="T4" fmla="*/ 95 w 536"/>
              <a:gd name="T5" fmla="*/ 18 h 1174"/>
              <a:gd name="T6" fmla="*/ 80 w 536"/>
              <a:gd name="T7" fmla="*/ 6 h 1174"/>
              <a:gd name="T8" fmla="*/ 65 w 536"/>
              <a:gd name="T9" fmla="*/ 0 h 1174"/>
              <a:gd name="T10" fmla="*/ 46 w 536"/>
              <a:gd name="T11" fmla="*/ 25 h 1174"/>
              <a:gd name="T12" fmla="*/ 39 w 536"/>
              <a:gd name="T13" fmla="*/ 59 h 1174"/>
              <a:gd name="T14" fmla="*/ 23 w 536"/>
              <a:gd name="T15" fmla="*/ 156 h 1174"/>
              <a:gd name="T16" fmla="*/ 0 w 536"/>
              <a:gd name="T17" fmla="*/ 471 h 1174"/>
              <a:gd name="T18" fmla="*/ 53 w 536"/>
              <a:gd name="T19" fmla="*/ 868 h 1174"/>
              <a:gd name="T20" fmla="*/ 430 w 536"/>
              <a:gd name="T21" fmla="*/ 1174 h 1174"/>
              <a:gd name="T22" fmla="*/ 432 w 536"/>
              <a:gd name="T23" fmla="*/ 1174 h 1174"/>
              <a:gd name="T24" fmla="*/ 496 w 536"/>
              <a:gd name="T25" fmla="*/ 1162 h 1174"/>
              <a:gd name="T26" fmla="*/ 525 w 536"/>
              <a:gd name="T27" fmla="*/ 1147 h 1174"/>
              <a:gd name="T28" fmla="*/ 502 w 536"/>
              <a:gd name="T29" fmla="*/ 1108 h 1174"/>
              <a:gd name="T30" fmla="*/ 467 w 536"/>
              <a:gd name="T31" fmla="*/ 932 h 1174"/>
              <a:gd name="T32" fmla="*/ 521 w 536"/>
              <a:gd name="T33" fmla="*/ 627 h 1174"/>
              <a:gd name="T34" fmla="*/ 532 w 536"/>
              <a:gd name="T35" fmla="*/ 596 h 1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6" h="1174">
                <a:moveTo>
                  <a:pt x="532" y="596"/>
                </a:moveTo>
                <a:cubicBezTo>
                  <a:pt x="533" y="592"/>
                  <a:pt x="534" y="588"/>
                  <a:pt x="536" y="583"/>
                </a:cubicBezTo>
                <a:cubicBezTo>
                  <a:pt x="412" y="276"/>
                  <a:pt x="128" y="44"/>
                  <a:pt x="95" y="18"/>
                </a:cubicBezTo>
                <a:cubicBezTo>
                  <a:pt x="85" y="10"/>
                  <a:pt x="80" y="6"/>
                  <a:pt x="80" y="6"/>
                </a:cubicBezTo>
                <a:cubicBezTo>
                  <a:pt x="74" y="2"/>
                  <a:pt x="69" y="0"/>
                  <a:pt x="65" y="0"/>
                </a:cubicBezTo>
                <a:cubicBezTo>
                  <a:pt x="55" y="0"/>
                  <a:pt x="49" y="13"/>
                  <a:pt x="46" y="25"/>
                </a:cubicBezTo>
                <a:cubicBezTo>
                  <a:pt x="46" y="27"/>
                  <a:pt x="43" y="39"/>
                  <a:pt x="39" y="59"/>
                </a:cubicBezTo>
                <a:cubicBezTo>
                  <a:pt x="36" y="75"/>
                  <a:pt x="30" y="108"/>
                  <a:pt x="23" y="156"/>
                </a:cubicBezTo>
                <a:cubicBezTo>
                  <a:pt x="12" y="230"/>
                  <a:pt x="0" y="344"/>
                  <a:pt x="0" y="471"/>
                </a:cubicBezTo>
                <a:cubicBezTo>
                  <a:pt x="0" y="624"/>
                  <a:pt x="18" y="757"/>
                  <a:pt x="53" y="868"/>
                </a:cubicBezTo>
                <a:cubicBezTo>
                  <a:pt x="120" y="1079"/>
                  <a:pt x="314" y="1174"/>
                  <a:pt x="430" y="1174"/>
                </a:cubicBezTo>
                <a:cubicBezTo>
                  <a:pt x="432" y="1174"/>
                  <a:pt x="432" y="1174"/>
                  <a:pt x="432" y="1174"/>
                </a:cubicBezTo>
                <a:cubicBezTo>
                  <a:pt x="456" y="1174"/>
                  <a:pt x="478" y="1170"/>
                  <a:pt x="496" y="1162"/>
                </a:cubicBezTo>
                <a:cubicBezTo>
                  <a:pt x="505" y="1158"/>
                  <a:pt x="514" y="1154"/>
                  <a:pt x="525" y="1147"/>
                </a:cubicBezTo>
                <a:cubicBezTo>
                  <a:pt x="516" y="1135"/>
                  <a:pt x="509" y="1122"/>
                  <a:pt x="502" y="1108"/>
                </a:cubicBezTo>
                <a:cubicBezTo>
                  <a:pt x="479" y="1060"/>
                  <a:pt x="468" y="1003"/>
                  <a:pt x="467" y="932"/>
                </a:cubicBezTo>
                <a:cubicBezTo>
                  <a:pt x="468" y="844"/>
                  <a:pt x="486" y="742"/>
                  <a:pt x="521" y="627"/>
                </a:cubicBezTo>
                <a:cubicBezTo>
                  <a:pt x="524" y="617"/>
                  <a:pt x="528" y="606"/>
                  <a:pt x="532" y="596"/>
                </a:cubicBezTo>
                <a:close/>
              </a:path>
            </a:pathLst>
          </a:custGeom>
          <a:solidFill>
            <a:srgbClr val="E21C40"/>
          </a:solidFill>
          <a:ln w="9525">
            <a:noFill/>
            <a:round/>
            <a:headEnd/>
            <a:tailEnd/>
          </a:ln>
          <a:effectLst>
            <a:reflection endPos="0" dir="5400000" sy="-100000" algn="bl" rotWithShape="0"/>
          </a:effectLst>
        </p:spPr>
        <p:txBody>
          <a:bodyPr vert="horz" wrap="square" lIns="68580" tIns="34290" rIns="68580" bIns="34290" numCol="1" anchor="t" anchorCtr="0" compatLnSpc="1">
            <a:prstTxWarp prst="textNoShape">
              <a:avLst/>
            </a:prstTxWarp>
          </a:bodyPr>
          <a:lstStyle/>
          <a:p>
            <a:endParaRPr lang="en-GB"/>
          </a:p>
        </p:txBody>
      </p:sp>
      <p:sp>
        <p:nvSpPr>
          <p:cNvPr id="125" name="Freeform 8">
            <a:extLst>
              <a:ext uri="{FF2B5EF4-FFF2-40B4-BE49-F238E27FC236}">
                <a16:creationId xmlns:a16="http://schemas.microsoft.com/office/drawing/2014/main" id="{F3849BE9-C5DF-BD40-A6C4-605AD243E0D6}"/>
              </a:ext>
            </a:extLst>
          </p:cNvPr>
          <p:cNvSpPr>
            <a:spLocks/>
          </p:cNvSpPr>
          <p:nvPr userDrawn="1"/>
        </p:nvSpPr>
        <p:spPr bwMode="auto">
          <a:xfrm>
            <a:off x="4471802" y="1991933"/>
            <a:ext cx="204509" cy="350324"/>
          </a:xfrm>
          <a:custGeom>
            <a:avLst/>
            <a:gdLst>
              <a:gd name="T0" fmla="*/ 298 w 586"/>
              <a:gd name="T1" fmla="*/ 1003 h 1003"/>
              <a:gd name="T2" fmla="*/ 586 w 586"/>
              <a:gd name="T3" fmla="*/ 598 h 1003"/>
              <a:gd name="T4" fmla="*/ 329 w 586"/>
              <a:gd name="T5" fmla="*/ 40 h 1003"/>
              <a:gd name="T6" fmla="*/ 313 w 586"/>
              <a:gd name="T7" fmla="*/ 15 h 1003"/>
              <a:gd name="T8" fmla="*/ 293 w 586"/>
              <a:gd name="T9" fmla="*/ 0 h 1003"/>
              <a:gd name="T10" fmla="*/ 272 w 586"/>
              <a:gd name="T11" fmla="*/ 16 h 1003"/>
              <a:gd name="T12" fmla="*/ 256 w 586"/>
              <a:gd name="T13" fmla="*/ 40 h 1003"/>
              <a:gd name="T14" fmla="*/ 215 w 586"/>
              <a:gd name="T15" fmla="*/ 111 h 1003"/>
              <a:gd name="T16" fmla="*/ 89 w 586"/>
              <a:gd name="T17" fmla="*/ 362 h 1003"/>
              <a:gd name="T18" fmla="*/ 0 w 586"/>
              <a:gd name="T19" fmla="*/ 593 h 1003"/>
              <a:gd name="T20" fmla="*/ 298 w 586"/>
              <a:gd name="T21" fmla="*/ 1003 h 10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6" h="1003">
                <a:moveTo>
                  <a:pt x="298" y="1003"/>
                </a:moveTo>
                <a:cubicBezTo>
                  <a:pt x="362" y="867"/>
                  <a:pt x="458" y="731"/>
                  <a:pt x="586" y="598"/>
                </a:cubicBezTo>
                <a:cubicBezTo>
                  <a:pt x="499" y="335"/>
                  <a:pt x="377" y="121"/>
                  <a:pt x="329" y="40"/>
                </a:cubicBezTo>
                <a:cubicBezTo>
                  <a:pt x="318" y="24"/>
                  <a:pt x="313" y="15"/>
                  <a:pt x="313" y="15"/>
                </a:cubicBezTo>
                <a:cubicBezTo>
                  <a:pt x="303" y="1"/>
                  <a:pt x="295" y="0"/>
                  <a:pt x="293" y="0"/>
                </a:cubicBezTo>
                <a:cubicBezTo>
                  <a:pt x="286" y="0"/>
                  <a:pt x="279" y="5"/>
                  <a:pt x="272" y="16"/>
                </a:cubicBezTo>
                <a:cubicBezTo>
                  <a:pt x="272" y="16"/>
                  <a:pt x="266" y="24"/>
                  <a:pt x="256" y="40"/>
                </a:cubicBezTo>
                <a:cubicBezTo>
                  <a:pt x="242" y="64"/>
                  <a:pt x="228" y="87"/>
                  <a:pt x="215" y="111"/>
                </a:cubicBezTo>
                <a:cubicBezTo>
                  <a:pt x="184" y="165"/>
                  <a:pt x="137" y="253"/>
                  <a:pt x="89" y="362"/>
                </a:cubicBezTo>
                <a:cubicBezTo>
                  <a:pt x="57" y="437"/>
                  <a:pt x="27" y="515"/>
                  <a:pt x="0" y="593"/>
                </a:cubicBezTo>
                <a:cubicBezTo>
                  <a:pt x="93" y="685"/>
                  <a:pt x="216" y="829"/>
                  <a:pt x="298" y="1003"/>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6" name="Freeform 9">
            <a:extLst>
              <a:ext uri="{FF2B5EF4-FFF2-40B4-BE49-F238E27FC236}">
                <a16:creationId xmlns:a16="http://schemas.microsoft.com/office/drawing/2014/main" id="{AC845489-855D-B54A-8C62-9C28132F9639}"/>
              </a:ext>
            </a:extLst>
          </p:cNvPr>
          <p:cNvSpPr>
            <a:spLocks/>
          </p:cNvSpPr>
          <p:nvPr userDrawn="1"/>
        </p:nvSpPr>
        <p:spPr bwMode="auto">
          <a:xfrm>
            <a:off x="4713041" y="2079422"/>
            <a:ext cx="198788" cy="486910"/>
          </a:xfrm>
          <a:custGeom>
            <a:avLst/>
            <a:gdLst>
              <a:gd name="T0" fmla="*/ 135 w 569"/>
              <a:gd name="T1" fmla="*/ 195 h 1394"/>
              <a:gd name="T2" fmla="*/ 183 w 569"/>
              <a:gd name="T3" fmla="*/ 262 h 1394"/>
              <a:gd name="T4" fmla="*/ 184 w 569"/>
              <a:gd name="T5" fmla="*/ 265 h 1394"/>
              <a:gd name="T6" fmla="*/ 231 w 569"/>
              <a:gd name="T7" fmla="*/ 723 h 1394"/>
              <a:gd name="T8" fmla="*/ 175 w 569"/>
              <a:gd name="T9" fmla="*/ 1140 h 1394"/>
              <a:gd name="T10" fmla="*/ 0 w 569"/>
              <a:gd name="T11" fmla="*/ 1394 h 1394"/>
              <a:gd name="T12" fmla="*/ 406 w 569"/>
              <a:gd name="T13" fmla="*/ 1108 h 1394"/>
              <a:gd name="T14" fmla="*/ 569 w 569"/>
              <a:gd name="T15" fmla="*/ 349 h 1394"/>
              <a:gd name="T16" fmla="*/ 558 w 569"/>
              <a:gd name="T17" fmla="*/ 121 h 1394"/>
              <a:gd name="T18" fmla="*/ 549 w 569"/>
              <a:gd name="T19" fmla="*/ 33 h 1394"/>
              <a:gd name="T20" fmla="*/ 514 w 569"/>
              <a:gd name="T21" fmla="*/ 0 h 1394"/>
              <a:gd name="T22" fmla="*/ 497 w 569"/>
              <a:gd name="T23" fmla="*/ 4 h 1394"/>
              <a:gd name="T24" fmla="*/ 496 w 569"/>
              <a:gd name="T25" fmla="*/ 4 h 1394"/>
              <a:gd name="T26" fmla="*/ 496 w 569"/>
              <a:gd name="T27" fmla="*/ 4 h 1394"/>
              <a:gd name="T28" fmla="*/ 471 w 569"/>
              <a:gd name="T29" fmla="*/ 14 h 1394"/>
              <a:gd name="T30" fmla="*/ 407 w 569"/>
              <a:gd name="T31" fmla="*/ 43 h 1394"/>
              <a:gd name="T32" fmla="*/ 398 w 569"/>
              <a:gd name="T33" fmla="*/ 48 h 1394"/>
              <a:gd name="T34" fmla="*/ 161 w 569"/>
              <a:gd name="T35" fmla="*/ 179 h 1394"/>
              <a:gd name="T36" fmla="*/ 135 w 569"/>
              <a:gd name="T37" fmla="*/ 195 h 1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9" h="1394">
                <a:moveTo>
                  <a:pt x="135" y="195"/>
                </a:moveTo>
                <a:cubicBezTo>
                  <a:pt x="159" y="207"/>
                  <a:pt x="176" y="231"/>
                  <a:pt x="183" y="262"/>
                </a:cubicBezTo>
                <a:cubicBezTo>
                  <a:pt x="183" y="263"/>
                  <a:pt x="183" y="264"/>
                  <a:pt x="184" y="265"/>
                </a:cubicBezTo>
                <a:cubicBezTo>
                  <a:pt x="195" y="317"/>
                  <a:pt x="231" y="504"/>
                  <a:pt x="231" y="723"/>
                </a:cubicBezTo>
                <a:cubicBezTo>
                  <a:pt x="231" y="880"/>
                  <a:pt x="212" y="1020"/>
                  <a:pt x="175" y="1140"/>
                </a:cubicBezTo>
                <a:cubicBezTo>
                  <a:pt x="135" y="1265"/>
                  <a:pt x="62" y="1346"/>
                  <a:pt x="0" y="1394"/>
                </a:cubicBezTo>
                <a:cubicBezTo>
                  <a:pt x="160" y="1386"/>
                  <a:pt x="304" y="1285"/>
                  <a:pt x="406" y="1108"/>
                </a:cubicBezTo>
                <a:cubicBezTo>
                  <a:pt x="540" y="872"/>
                  <a:pt x="569" y="565"/>
                  <a:pt x="569" y="349"/>
                </a:cubicBezTo>
                <a:cubicBezTo>
                  <a:pt x="569" y="273"/>
                  <a:pt x="565" y="196"/>
                  <a:pt x="558" y="121"/>
                </a:cubicBezTo>
                <a:cubicBezTo>
                  <a:pt x="553" y="66"/>
                  <a:pt x="549" y="33"/>
                  <a:pt x="549" y="33"/>
                </a:cubicBezTo>
                <a:cubicBezTo>
                  <a:pt x="544" y="11"/>
                  <a:pt x="533" y="0"/>
                  <a:pt x="514" y="0"/>
                </a:cubicBezTo>
                <a:cubicBezTo>
                  <a:pt x="510" y="0"/>
                  <a:pt x="504" y="0"/>
                  <a:pt x="497" y="4"/>
                </a:cubicBezTo>
                <a:cubicBezTo>
                  <a:pt x="496" y="4"/>
                  <a:pt x="496" y="4"/>
                  <a:pt x="496" y="4"/>
                </a:cubicBezTo>
                <a:cubicBezTo>
                  <a:pt x="496" y="4"/>
                  <a:pt x="496" y="4"/>
                  <a:pt x="496" y="4"/>
                </a:cubicBezTo>
                <a:cubicBezTo>
                  <a:pt x="496" y="4"/>
                  <a:pt x="487" y="7"/>
                  <a:pt x="471" y="14"/>
                </a:cubicBezTo>
                <a:cubicBezTo>
                  <a:pt x="455" y="21"/>
                  <a:pt x="434" y="31"/>
                  <a:pt x="407" y="43"/>
                </a:cubicBezTo>
                <a:cubicBezTo>
                  <a:pt x="398" y="48"/>
                  <a:pt x="398" y="48"/>
                  <a:pt x="398" y="48"/>
                </a:cubicBezTo>
                <a:cubicBezTo>
                  <a:pt x="316" y="87"/>
                  <a:pt x="236" y="132"/>
                  <a:pt x="161" y="179"/>
                </a:cubicBezTo>
                <a:cubicBezTo>
                  <a:pt x="152" y="184"/>
                  <a:pt x="144" y="189"/>
                  <a:pt x="135" y="195"/>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7" name="Freeform 10">
            <a:extLst>
              <a:ext uri="{FF2B5EF4-FFF2-40B4-BE49-F238E27FC236}">
                <a16:creationId xmlns:a16="http://schemas.microsoft.com/office/drawing/2014/main" id="{C4B838E7-1D2A-054B-BBD9-2899EFCCBFD4}"/>
              </a:ext>
            </a:extLst>
          </p:cNvPr>
          <p:cNvSpPr>
            <a:spLocks/>
          </p:cNvSpPr>
          <p:nvPr userDrawn="1"/>
        </p:nvSpPr>
        <p:spPr bwMode="auto">
          <a:xfrm>
            <a:off x="4650286" y="2015559"/>
            <a:ext cx="121082" cy="154490"/>
          </a:xfrm>
          <a:custGeom>
            <a:avLst/>
            <a:gdLst>
              <a:gd name="T0" fmla="*/ 347 w 347"/>
              <a:gd name="T1" fmla="*/ 282 h 442"/>
              <a:gd name="T2" fmla="*/ 283 w 347"/>
              <a:gd name="T3" fmla="*/ 30 h 442"/>
              <a:gd name="T4" fmla="*/ 282 w 347"/>
              <a:gd name="T5" fmla="*/ 27 h 442"/>
              <a:gd name="T6" fmla="*/ 249 w 347"/>
              <a:gd name="T7" fmla="*/ 0 h 442"/>
              <a:gd name="T8" fmla="*/ 242 w 347"/>
              <a:gd name="T9" fmla="*/ 0 h 442"/>
              <a:gd name="T10" fmla="*/ 242 w 347"/>
              <a:gd name="T11" fmla="*/ 0 h 442"/>
              <a:gd name="T12" fmla="*/ 242 w 347"/>
              <a:gd name="T13" fmla="*/ 0 h 442"/>
              <a:gd name="T14" fmla="*/ 227 w 347"/>
              <a:gd name="T15" fmla="*/ 7 h 442"/>
              <a:gd name="T16" fmla="*/ 226 w 347"/>
              <a:gd name="T17" fmla="*/ 7 h 442"/>
              <a:gd name="T18" fmla="*/ 226 w 347"/>
              <a:gd name="T19" fmla="*/ 7 h 442"/>
              <a:gd name="T20" fmla="*/ 136 w 347"/>
              <a:gd name="T21" fmla="*/ 68 h 442"/>
              <a:gd name="T22" fmla="*/ 0 w 347"/>
              <a:gd name="T23" fmla="*/ 173 h 442"/>
              <a:gd name="T24" fmla="*/ 113 w 347"/>
              <a:gd name="T25" fmla="*/ 442 h 442"/>
              <a:gd name="T26" fmla="*/ 347 w 347"/>
              <a:gd name="T27" fmla="*/ 282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7" h="442">
                <a:moveTo>
                  <a:pt x="347" y="282"/>
                </a:moveTo>
                <a:cubicBezTo>
                  <a:pt x="322" y="157"/>
                  <a:pt x="294" y="64"/>
                  <a:pt x="283" y="30"/>
                </a:cubicBezTo>
                <a:cubicBezTo>
                  <a:pt x="282" y="28"/>
                  <a:pt x="282" y="28"/>
                  <a:pt x="282" y="27"/>
                </a:cubicBezTo>
                <a:cubicBezTo>
                  <a:pt x="275" y="9"/>
                  <a:pt x="264" y="0"/>
                  <a:pt x="249" y="0"/>
                </a:cubicBezTo>
                <a:cubicBezTo>
                  <a:pt x="247" y="0"/>
                  <a:pt x="245" y="0"/>
                  <a:pt x="242" y="0"/>
                </a:cubicBezTo>
                <a:cubicBezTo>
                  <a:pt x="242" y="0"/>
                  <a:pt x="242" y="0"/>
                  <a:pt x="242" y="0"/>
                </a:cubicBezTo>
                <a:cubicBezTo>
                  <a:pt x="242" y="0"/>
                  <a:pt x="242" y="0"/>
                  <a:pt x="242" y="0"/>
                </a:cubicBezTo>
                <a:cubicBezTo>
                  <a:pt x="237" y="1"/>
                  <a:pt x="232" y="3"/>
                  <a:pt x="227" y="7"/>
                </a:cubicBezTo>
                <a:cubicBezTo>
                  <a:pt x="226" y="7"/>
                  <a:pt x="226" y="7"/>
                  <a:pt x="226" y="7"/>
                </a:cubicBezTo>
                <a:cubicBezTo>
                  <a:pt x="226" y="7"/>
                  <a:pt x="226" y="7"/>
                  <a:pt x="226" y="7"/>
                </a:cubicBezTo>
                <a:cubicBezTo>
                  <a:pt x="226" y="7"/>
                  <a:pt x="191" y="29"/>
                  <a:pt x="136" y="68"/>
                </a:cubicBezTo>
                <a:cubicBezTo>
                  <a:pt x="106" y="89"/>
                  <a:pt x="58" y="125"/>
                  <a:pt x="0" y="173"/>
                </a:cubicBezTo>
                <a:cubicBezTo>
                  <a:pt x="42" y="262"/>
                  <a:pt x="80" y="352"/>
                  <a:pt x="113" y="442"/>
                </a:cubicBezTo>
                <a:cubicBezTo>
                  <a:pt x="183" y="387"/>
                  <a:pt x="260" y="334"/>
                  <a:pt x="347" y="282"/>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8" name="Freeform 11">
            <a:extLst>
              <a:ext uri="{FF2B5EF4-FFF2-40B4-BE49-F238E27FC236}">
                <a16:creationId xmlns:a16="http://schemas.microsoft.com/office/drawing/2014/main" id="{7A912802-9682-2845-8407-2273FDED8AFF}"/>
              </a:ext>
            </a:extLst>
          </p:cNvPr>
          <p:cNvSpPr>
            <a:spLocks/>
          </p:cNvSpPr>
          <p:nvPr userDrawn="1"/>
        </p:nvSpPr>
        <p:spPr bwMode="auto">
          <a:xfrm>
            <a:off x="4090468" y="2219514"/>
            <a:ext cx="131972" cy="136586"/>
          </a:xfrm>
          <a:custGeom>
            <a:avLst/>
            <a:gdLst>
              <a:gd name="T0" fmla="*/ 166 w 378"/>
              <a:gd name="T1" fmla="*/ 391 h 391"/>
              <a:gd name="T2" fmla="*/ 378 w 378"/>
              <a:gd name="T3" fmla="*/ 298 h 391"/>
              <a:gd name="T4" fmla="*/ 353 w 378"/>
              <a:gd name="T5" fmla="*/ 11 h 391"/>
              <a:gd name="T6" fmla="*/ 157 w 378"/>
              <a:gd name="T7" fmla="*/ 0 h 391"/>
              <a:gd name="T8" fmla="*/ 132 w 378"/>
              <a:gd name="T9" fmla="*/ 0 h 391"/>
              <a:gd name="T10" fmla="*/ 57 w 378"/>
              <a:gd name="T11" fmla="*/ 1 h 391"/>
              <a:gd name="T12" fmla="*/ 10 w 378"/>
              <a:gd name="T13" fmla="*/ 29 h 391"/>
              <a:gd name="T14" fmla="*/ 1 w 378"/>
              <a:gd name="T15" fmla="*/ 64 h 391"/>
              <a:gd name="T16" fmla="*/ 166 w 378"/>
              <a:gd name="T17" fmla="*/ 39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8" h="391">
                <a:moveTo>
                  <a:pt x="166" y="391"/>
                </a:moveTo>
                <a:cubicBezTo>
                  <a:pt x="238" y="355"/>
                  <a:pt x="309" y="324"/>
                  <a:pt x="378" y="298"/>
                </a:cubicBezTo>
                <a:cubicBezTo>
                  <a:pt x="364" y="209"/>
                  <a:pt x="355" y="113"/>
                  <a:pt x="353" y="11"/>
                </a:cubicBezTo>
                <a:cubicBezTo>
                  <a:pt x="267" y="3"/>
                  <a:pt x="200" y="1"/>
                  <a:pt x="157" y="0"/>
                </a:cubicBezTo>
                <a:cubicBezTo>
                  <a:pt x="148" y="0"/>
                  <a:pt x="140" y="0"/>
                  <a:pt x="132" y="0"/>
                </a:cubicBezTo>
                <a:cubicBezTo>
                  <a:pt x="85" y="0"/>
                  <a:pt x="57" y="1"/>
                  <a:pt x="57" y="1"/>
                </a:cubicBezTo>
                <a:cubicBezTo>
                  <a:pt x="39" y="2"/>
                  <a:pt x="21" y="13"/>
                  <a:pt x="10" y="29"/>
                </a:cubicBezTo>
                <a:cubicBezTo>
                  <a:pt x="4" y="39"/>
                  <a:pt x="0" y="52"/>
                  <a:pt x="1" y="64"/>
                </a:cubicBezTo>
                <a:cubicBezTo>
                  <a:pt x="4" y="96"/>
                  <a:pt x="26" y="214"/>
                  <a:pt x="166" y="391"/>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29" name="Freeform 12">
            <a:extLst>
              <a:ext uri="{FF2B5EF4-FFF2-40B4-BE49-F238E27FC236}">
                <a16:creationId xmlns:a16="http://schemas.microsoft.com/office/drawing/2014/main" id="{BDC55074-02B9-1D4F-812E-9046E6B6C0D1}"/>
              </a:ext>
            </a:extLst>
          </p:cNvPr>
          <p:cNvSpPr>
            <a:spLocks/>
          </p:cNvSpPr>
          <p:nvPr userDrawn="1"/>
        </p:nvSpPr>
        <p:spPr bwMode="auto">
          <a:xfrm>
            <a:off x="4924933" y="2219514"/>
            <a:ext cx="132341" cy="136586"/>
          </a:xfrm>
          <a:custGeom>
            <a:avLst/>
            <a:gdLst>
              <a:gd name="T0" fmla="*/ 378 w 379"/>
              <a:gd name="T1" fmla="*/ 64 h 391"/>
              <a:gd name="T2" fmla="*/ 369 w 379"/>
              <a:gd name="T3" fmla="*/ 29 h 391"/>
              <a:gd name="T4" fmla="*/ 322 w 379"/>
              <a:gd name="T5" fmla="*/ 1 h 391"/>
              <a:gd name="T6" fmla="*/ 247 w 379"/>
              <a:gd name="T7" fmla="*/ 0 h 391"/>
              <a:gd name="T8" fmla="*/ 221 w 379"/>
              <a:gd name="T9" fmla="*/ 0 h 391"/>
              <a:gd name="T10" fmla="*/ 26 w 379"/>
              <a:gd name="T11" fmla="*/ 11 h 391"/>
              <a:gd name="T12" fmla="*/ 0 w 379"/>
              <a:gd name="T13" fmla="*/ 298 h 391"/>
              <a:gd name="T14" fmla="*/ 213 w 379"/>
              <a:gd name="T15" fmla="*/ 391 h 391"/>
              <a:gd name="T16" fmla="*/ 378 w 379"/>
              <a:gd name="T17" fmla="*/ 64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9" h="391">
                <a:moveTo>
                  <a:pt x="378" y="64"/>
                </a:moveTo>
                <a:cubicBezTo>
                  <a:pt x="379" y="53"/>
                  <a:pt x="373" y="36"/>
                  <a:pt x="369" y="29"/>
                </a:cubicBezTo>
                <a:cubicBezTo>
                  <a:pt x="357" y="13"/>
                  <a:pt x="340" y="2"/>
                  <a:pt x="322" y="1"/>
                </a:cubicBezTo>
                <a:cubicBezTo>
                  <a:pt x="321" y="1"/>
                  <a:pt x="293" y="0"/>
                  <a:pt x="247" y="0"/>
                </a:cubicBezTo>
                <a:cubicBezTo>
                  <a:pt x="239" y="0"/>
                  <a:pt x="230" y="0"/>
                  <a:pt x="221" y="0"/>
                </a:cubicBezTo>
                <a:cubicBezTo>
                  <a:pt x="179" y="1"/>
                  <a:pt x="112" y="3"/>
                  <a:pt x="26" y="11"/>
                </a:cubicBezTo>
                <a:cubicBezTo>
                  <a:pt x="23" y="109"/>
                  <a:pt x="15" y="206"/>
                  <a:pt x="0" y="298"/>
                </a:cubicBezTo>
                <a:cubicBezTo>
                  <a:pt x="69" y="324"/>
                  <a:pt x="141" y="355"/>
                  <a:pt x="213" y="391"/>
                </a:cubicBezTo>
                <a:cubicBezTo>
                  <a:pt x="353" y="213"/>
                  <a:pt x="375" y="96"/>
                  <a:pt x="378" y="64"/>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30" name="Freeform 13">
            <a:extLst>
              <a:ext uri="{FF2B5EF4-FFF2-40B4-BE49-F238E27FC236}">
                <a16:creationId xmlns:a16="http://schemas.microsoft.com/office/drawing/2014/main" id="{8178B616-D448-CF4D-8C4B-F6F871741891}"/>
              </a:ext>
            </a:extLst>
          </p:cNvPr>
          <p:cNvSpPr>
            <a:spLocks/>
          </p:cNvSpPr>
          <p:nvPr userDrawn="1"/>
        </p:nvSpPr>
        <p:spPr bwMode="auto">
          <a:xfrm>
            <a:off x="4792963" y="2346317"/>
            <a:ext cx="309533" cy="217983"/>
          </a:xfrm>
          <a:custGeom>
            <a:avLst/>
            <a:gdLst>
              <a:gd name="T0" fmla="*/ 862 w 886"/>
              <a:gd name="T1" fmla="*/ 266 h 624"/>
              <a:gd name="T2" fmla="*/ 841 w 886"/>
              <a:gd name="T3" fmla="*/ 252 h 624"/>
              <a:gd name="T4" fmla="*/ 840 w 886"/>
              <a:gd name="T5" fmla="*/ 252 h 624"/>
              <a:gd name="T6" fmla="*/ 840 w 886"/>
              <a:gd name="T7" fmla="*/ 251 h 624"/>
              <a:gd name="T8" fmla="*/ 795 w 886"/>
              <a:gd name="T9" fmla="*/ 221 h 624"/>
              <a:gd name="T10" fmla="*/ 779 w 886"/>
              <a:gd name="T11" fmla="*/ 210 h 624"/>
              <a:gd name="T12" fmla="*/ 560 w 886"/>
              <a:gd name="T13" fmla="*/ 86 h 624"/>
              <a:gd name="T14" fmla="*/ 367 w 886"/>
              <a:gd name="T15" fmla="*/ 0 h 624"/>
              <a:gd name="T16" fmla="*/ 233 w 886"/>
              <a:gd name="T17" fmla="*/ 376 h 624"/>
              <a:gd name="T18" fmla="*/ 0 w 886"/>
              <a:gd name="T19" fmla="*/ 624 h 624"/>
              <a:gd name="T20" fmla="*/ 876 w 886"/>
              <a:gd name="T21" fmla="*/ 348 h 624"/>
              <a:gd name="T22" fmla="*/ 876 w 886"/>
              <a:gd name="T23" fmla="*/ 348 h 624"/>
              <a:gd name="T24" fmla="*/ 886 w 886"/>
              <a:gd name="T25" fmla="*/ 315 h 624"/>
              <a:gd name="T26" fmla="*/ 862 w 886"/>
              <a:gd name="T27" fmla="*/ 266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6" h="624">
                <a:moveTo>
                  <a:pt x="862" y="266"/>
                </a:moveTo>
                <a:cubicBezTo>
                  <a:pt x="862" y="266"/>
                  <a:pt x="855" y="261"/>
                  <a:pt x="841" y="252"/>
                </a:cubicBezTo>
                <a:cubicBezTo>
                  <a:pt x="840" y="252"/>
                  <a:pt x="840" y="252"/>
                  <a:pt x="840" y="252"/>
                </a:cubicBezTo>
                <a:cubicBezTo>
                  <a:pt x="840" y="251"/>
                  <a:pt x="840" y="251"/>
                  <a:pt x="840" y="251"/>
                </a:cubicBezTo>
                <a:cubicBezTo>
                  <a:pt x="830" y="243"/>
                  <a:pt x="814" y="233"/>
                  <a:pt x="795" y="221"/>
                </a:cubicBezTo>
                <a:cubicBezTo>
                  <a:pt x="790" y="217"/>
                  <a:pt x="785" y="214"/>
                  <a:pt x="779" y="210"/>
                </a:cubicBezTo>
                <a:cubicBezTo>
                  <a:pt x="731" y="180"/>
                  <a:pt x="654" y="133"/>
                  <a:pt x="560" y="86"/>
                </a:cubicBezTo>
                <a:cubicBezTo>
                  <a:pt x="495" y="53"/>
                  <a:pt x="430" y="24"/>
                  <a:pt x="367" y="0"/>
                </a:cubicBezTo>
                <a:cubicBezTo>
                  <a:pt x="338" y="145"/>
                  <a:pt x="293" y="271"/>
                  <a:pt x="233" y="376"/>
                </a:cubicBezTo>
                <a:cubicBezTo>
                  <a:pt x="170" y="486"/>
                  <a:pt x="92" y="569"/>
                  <a:pt x="0" y="624"/>
                </a:cubicBezTo>
                <a:cubicBezTo>
                  <a:pt x="668" y="588"/>
                  <a:pt x="856" y="373"/>
                  <a:pt x="876" y="348"/>
                </a:cubicBezTo>
                <a:cubicBezTo>
                  <a:pt x="876" y="348"/>
                  <a:pt x="876" y="348"/>
                  <a:pt x="876" y="348"/>
                </a:cubicBezTo>
                <a:cubicBezTo>
                  <a:pt x="883" y="338"/>
                  <a:pt x="886" y="327"/>
                  <a:pt x="886" y="315"/>
                </a:cubicBezTo>
                <a:cubicBezTo>
                  <a:pt x="886" y="296"/>
                  <a:pt x="877" y="277"/>
                  <a:pt x="862" y="266"/>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31" name="Freeform 14">
            <a:extLst>
              <a:ext uri="{FF2B5EF4-FFF2-40B4-BE49-F238E27FC236}">
                <a16:creationId xmlns:a16="http://schemas.microsoft.com/office/drawing/2014/main" id="{52DDA9A9-DE8C-3E45-B619-CE5D4A033244}"/>
              </a:ext>
            </a:extLst>
          </p:cNvPr>
          <p:cNvSpPr>
            <a:spLocks/>
          </p:cNvSpPr>
          <p:nvPr userDrawn="1"/>
        </p:nvSpPr>
        <p:spPr bwMode="auto">
          <a:xfrm>
            <a:off x="4600266" y="2581467"/>
            <a:ext cx="312117" cy="49835"/>
          </a:xfrm>
          <a:custGeom>
            <a:avLst/>
            <a:gdLst>
              <a:gd name="T0" fmla="*/ 835 w 894"/>
              <a:gd name="T1" fmla="*/ 0 h 143"/>
              <a:gd name="T2" fmla="*/ 673 w 894"/>
              <a:gd name="T3" fmla="*/ 18 h 143"/>
              <a:gd name="T4" fmla="*/ 638 w 894"/>
              <a:gd name="T5" fmla="*/ 23 h 143"/>
              <a:gd name="T6" fmla="*/ 509 w 894"/>
              <a:gd name="T7" fmla="*/ 30 h 143"/>
              <a:gd name="T8" fmla="*/ 405 w 894"/>
              <a:gd name="T9" fmla="*/ 28 h 143"/>
              <a:gd name="T10" fmla="*/ 402 w 894"/>
              <a:gd name="T11" fmla="*/ 28 h 143"/>
              <a:gd name="T12" fmla="*/ 289 w 894"/>
              <a:gd name="T13" fmla="*/ 26 h 143"/>
              <a:gd name="T14" fmla="*/ 8 w 894"/>
              <a:gd name="T15" fmla="*/ 56 h 143"/>
              <a:gd name="T16" fmla="*/ 0 w 894"/>
              <a:gd name="T17" fmla="*/ 65 h 143"/>
              <a:gd name="T18" fmla="*/ 11 w 894"/>
              <a:gd name="T19" fmla="*/ 69 h 143"/>
              <a:gd name="T20" fmla="*/ 16 w 894"/>
              <a:gd name="T21" fmla="*/ 69 h 143"/>
              <a:gd name="T22" fmla="*/ 122 w 894"/>
              <a:gd name="T23" fmla="*/ 64 h 143"/>
              <a:gd name="T24" fmla="*/ 407 w 894"/>
              <a:gd name="T25" fmla="*/ 105 h 143"/>
              <a:gd name="T26" fmla="*/ 653 w 894"/>
              <a:gd name="T27" fmla="*/ 143 h 143"/>
              <a:gd name="T28" fmla="*/ 878 w 894"/>
              <a:gd name="T29" fmla="*/ 82 h 143"/>
              <a:gd name="T30" fmla="*/ 893 w 894"/>
              <a:gd name="T31" fmla="*/ 41 h 143"/>
              <a:gd name="T32" fmla="*/ 835 w 894"/>
              <a:gd name="T33" fmla="*/ 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94" h="143">
                <a:moveTo>
                  <a:pt x="835" y="0"/>
                </a:moveTo>
                <a:cubicBezTo>
                  <a:pt x="801" y="0"/>
                  <a:pt x="750" y="7"/>
                  <a:pt x="673" y="18"/>
                </a:cubicBezTo>
                <a:cubicBezTo>
                  <a:pt x="662" y="19"/>
                  <a:pt x="650" y="21"/>
                  <a:pt x="638" y="23"/>
                </a:cubicBezTo>
                <a:cubicBezTo>
                  <a:pt x="604" y="27"/>
                  <a:pt x="563" y="30"/>
                  <a:pt x="509" y="30"/>
                </a:cubicBezTo>
                <a:cubicBezTo>
                  <a:pt x="476" y="30"/>
                  <a:pt x="442" y="29"/>
                  <a:pt x="405" y="28"/>
                </a:cubicBezTo>
                <a:cubicBezTo>
                  <a:pt x="402" y="28"/>
                  <a:pt x="402" y="28"/>
                  <a:pt x="402" y="28"/>
                </a:cubicBezTo>
                <a:cubicBezTo>
                  <a:pt x="367" y="27"/>
                  <a:pt x="328" y="26"/>
                  <a:pt x="289" y="26"/>
                </a:cubicBezTo>
                <a:cubicBezTo>
                  <a:pt x="207" y="26"/>
                  <a:pt x="101" y="30"/>
                  <a:pt x="8" y="56"/>
                </a:cubicBezTo>
                <a:cubicBezTo>
                  <a:pt x="3" y="57"/>
                  <a:pt x="0" y="62"/>
                  <a:pt x="0" y="65"/>
                </a:cubicBezTo>
                <a:cubicBezTo>
                  <a:pt x="1" y="68"/>
                  <a:pt x="6" y="69"/>
                  <a:pt x="11" y="69"/>
                </a:cubicBezTo>
                <a:cubicBezTo>
                  <a:pt x="13" y="69"/>
                  <a:pt x="14" y="69"/>
                  <a:pt x="16" y="69"/>
                </a:cubicBezTo>
                <a:cubicBezTo>
                  <a:pt x="53" y="66"/>
                  <a:pt x="88" y="64"/>
                  <a:pt x="122" y="64"/>
                </a:cubicBezTo>
                <a:cubicBezTo>
                  <a:pt x="244" y="64"/>
                  <a:pt x="327" y="85"/>
                  <a:pt x="407" y="105"/>
                </a:cubicBezTo>
                <a:cubicBezTo>
                  <a:pt x="483" y="125"/>
                  <a:pt x="554" y="143"/>
                  <a:pt x="653" y="143"/>
                </a:cubicBezTo>
                <a:cubicBezTo>
                  <a:pt x="759" y="143"/>
                  <a:pt x="843" y="120"/>
                  <a:pt x="878" y="82"/>
                </a:cubicBezTo>
                <a:cubicBezTo>
                  <a:pt x="889" y="70"/>
                  <a:pt x="894" y="56"/>
                  <a:pt x="893" y="41"/>
                </a:cubicBezTo>
                <a:cubicBezTo>
                  <a:pt x="890" y="13"/>
                  <a:pt x="881" y="0"/>
                  <a:pt x="835" y="0"/>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32" name="Freeform 15">
            <a:extLst>
              <a:ext uri="{FF2B5EF4-FFF2-40B4-BE49-F238E27FC236}">
                <a16:creationId xmlns:a16="http://schemas.microsoft.com/office/drawing/2014/main" id="{1E0441EA-F5E5-4140-99BC-D43934EE51BA}"/>
              </a:ext>
            </a:extLst>
          </p:cNvPr>
          <p:cNvSpPr>
            <a:spLocks/>
          </p:cNvSpPr>
          <p:nvPr userDrawn="1"/>
        </p:nvSpPr>
        <p:spPr bwMode="auto">
          <a:xfrm>
            <a:off x="4376376" y="2015559"/>
            <a:ext cx="121266" cy="154490"/>
          </a:xfrm>
          <a:custGeom>
            <a:avLst/>
            <a:gdLst>
              <a:gd name="T0" fmla="*/ 347 w 347"/>
              <a:gd name="T1" fmla="*/ 173 h 442"/>
              <a:gd name="T2" fmla="*/ 210 w 347"/>
              <a:gd name="T3" fmla="*/ 68 h 442"/>
              <a:gd name="T4" fmla="*/ 120 w 347"/>
              <a:gd name="T5" fmla="*/ 7 h 442"/>
              <a:gd name="T6" fmla="*/ 120 w 347"/>
              <a:gd name="T7" fmla="*/ 7 h 442"/>
              <a:gd name="T8" fmla="*/ 120 w 347"/>
              <a:gd name="T9" fmla="*/ 7 h 442"/>
              <a:gd name="T10" fmla="*/ 105 w 347"/>
              <a:gd name="T11" fmla="*/ 0 h 442"/>
              <a:gd name="T12" fmla="*/ 105 w 347"/>
              <a:gd name="T13" fmla="*/ 0 h 442"/>
              <a:gd name="T14" fmla="*/ 104 w 347"/>
              <a:gd name="T15" fmla="*/ 0 h 442"/>
              <a:gd name="T16" fmla="*/ 98 w 347"/>
              <a:gd name="T17" fmla="*/ 0 h 442"/>
              <a:gd name="T18" fmla="*/ 65 w 347"/>
              <a:gd name="T19" fmla="*/ 27 h 442"/>
              <a:gd name="T20" fmla="*/ 64 w 347"/>
              <a:gd name="T21" fmla="*/ 30 h 442"/>
              <a:gd name="T22" fmla="*/ 0 w 347"/>
              <a:gd name="T23" fmla="*/ 282 h 442"/>
              <a:gd name="T24" fmla="*/ 233 w 347"/>
              <a:gd name="T25" fmla="*/ 442 h 442"/>
              <a:gd name="T26" fmla="*/ 347 w 347"/>
              <a:gd name="T27" fmla="*/ 17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47" h="442">
                <a:moveTo>
                  <a:pt x="347" y="173"/>
                </a:moveTo>
                <a:cubicBezTo>
                  <a:pt x="301" y="135"/>
                  <a:pt x="255" y="100"/>
                  <a:pt x="210" y="68"/>
                </a:cubicBezTo>
                <a:cubicBezTo>
                  <a:pt x="156" y="29"/>
                  <a:pt x="121" y="7"/>
                  <a:pt x="120" y="7"/>
                </a:cubicBezTo>
                <a:cubicBezTo>
                  <a:pt x="120" y="7"/>
                  <a:pt x="120" y="7"/>
                  <a:pt x="120" y="7"/>
                </a:cubicBezTo>
                <a:cubicBezTo>
                  <a:pt x="120" y="7"/>
                  <a:pt x="120" y="7"/>
                  <a:pt x="120" y="7"/>
                </a:cubicBezTo>
                <a:cubicBezTo>
                  <a:pt x="115" y="3"/>
                  <a:pt x="110" y="1"/>
                  <a:pt x="105" y="0"/>
                </a:cubicBezTo>
                <a:cubicBezTo>
                  <a:pt x="105" y="0"/>
                  <a:pt x="105" y="0"/>
                  <a:pt x="105" y="0"/>
                </a:cubicBezTo>
                <a:cubicBezTo>
                  <a:pt x="104" y="0"/>
                  <a:pt x="104" y="0"/>
                  <a:pt x="104" y="0"/>
                </a:cubicBezTo>
                <a:cubicBezTo>
                  <a:pt x="102" y="0"/>
                  <a:pt x="100" y="0"/>
                  <a:pt x="98" y="0"/>
                </a:cubicBezTo>
                <a:cubicBezTo>
                  <a:pt x="83" y="0"/>
                  <a:pt x="72" y="9"/>
                  <a:pt x="65" y="27"/>
                </a:cubicBezTo>
                <a:cubicBezTo>
                  <a:pt x="65" y="28"/>
                  <a:pt x="64" y="28"/>
                  <a:pt x="64" y="30"/>
                </a:cubicBezTo>
                <a:cubicBezTo>
                  <a:pt x="53" y="64"/>
                  <a:pt x="25" y="157"/>
                  <a:pt x="0" y="282"/>
                </a:cubicBezTo>
                <a:cubicBezTo>
                  <a:pt x="87" y="334"/>
                  <a:pt x="164" y="387"/>
                  <a:pt x="233" y="442"/>
                </a:cubicBezTo>
                <a:cubicBezTo>
                  <a:pt x="265" y="355"/>
                  <a:pt x="303" y="265"/>
                  <a:pt x="347" y="173"/>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33" name="Freeform 16">
            <a:extLst>
              <a:ext uri="{FF2B5EF4-FFF2-40B4-BE49-F238E27FC236}">
                <a16:creationId xmlns:a16="http://schemas.microsoft.com/office/drawing/2014/main" id="{9C37A78A-E89F-594B-AB9D-6A316D64F392}"/>
              </a:ext>
            </a:extLst>
          </p:cNvPr>
          <p:cNvSpPr>
            <a:spLocks/>
          </p:cNvSpPr>
          <p:nvPr userDrawn="1"/>
        </p:nvSpPr>
        <p:spPr bwMode="auto">
          <a:xfrm>
            <a:off x="4045433" y="2346318"/>
            <a:ext cx="309348" cy="218353"/>
          </a:xfrm>
          <a:custGeom>
            <a:avLst/>
            <a:gdLst>
              <a:gd name="T0" fmla="*/ 653 w 886"/>
              <a:gd name="T1" fmla="*/ 376 h 625"/>
              <a:gd name="T2" fmla="*/ 519 w 886"/>
              <a:gd name="T3" fmla="*/ 0 h 625"/>
              <a:gd name="T4" fmla="*/ 45 w 886"/>
              <a:gd name="T5" fmla="*/ 252 h 625"/>
              <a:gd name="T6" fmla="*/ 23 w 886"/>
              <a:gd name="T7" fmla="*/ 267 h 625"/>
              <a:gd name="T8" fmla="*/ 0 w 886"/>
              <a:gd name="T9" fmla="*/ 315 h 625"/>
              <a:gd name="T10" fmla="*/ 10 w 886"/>
              <a:gd name="T11" fmla="*/ 348 h 625"/>
              <a:gd name="T12" fmla="*/ 11 w 886"/>
              <a:gd name="T13" fmla="*/ 350 h 625"/>
              <a:gd name="T14" fmla="*/ 15 w 886"/>
              <a:gd name="T15" fmla="*/ 355 h 625"/>
              <a:gd name="T16" fmla="*/ 18 w 886"/>
              <a:gd name="T17" fmla="*/ 358 h 625"/>
              <a:gd name="T18" fmla="*/ 50 w 886"/>
              <a:gd name="T19" fmla="*/ 388 h 625"/>
              <a:gd name="T20" fmla="*/ 210 w 886"/>
              <a:gd name="T21" fmla="*/ 485 h 625"/>
              <a:gd name="T22" fmla="*/ 886 w 886"/>
              <a:gd name="T23" fmla="*/ 625 h 625"/>
              <a:gd name="T24" fmla="*/ 653 w 886"/>
              <a:gd name="T25" fmla="*/ 376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86" h="625">
                <a:moveTo>
                  <a:pt x="653" y="376"/>
                </a:moveTo>
                <a:cubicBezTo>
                  <a:pt x="593" y="271"/>
                  <a:pt x="548" y="145"/>
                  <a:pt x="519" y="0"/>
                </a:cubicBezTo>
                <a:cubicBezTo>
                  <a:pt x="294" y="85"/>
                  <a:pt x="113" y="204"/>
                  <a:pt x="45" y="252"/>
                </a:cubicBezTo>
                <a:cubicBezTo>
                  <a:pt x="31" y="261"/>
                  <a:pt x="23" y="267"/>
                  <a:pt x="23" y="267"/>
                </a:cubicBezTo>
                <a:cubicBezTo>
                  <a:pt x="9" y="277"/>
                  <a:pt x="0" y="296"/>
                  <a:pt x="0" y="315"/>
                </a:cubicBezTo>
                <a:cubicBezTo>
                  <a:pt x="0" y="327"/>
                  <a:pt x="3" y="338"/>
                  <a:pt x="10" y="348"/>
                </a:cubicBezTo>
                <a:cubicBezTo>
                  <a:pt x="10" y="349"/>
                  <a:pt x="10" y="349"/>
                  <a:pt x="11" y="350"/>
                </a:cubicBezTo>
                <a:cubicBezTo>
                  <a:pt x="12" y="351"/>
                  <a:pt x="13" y="353"/>
                  <a:pt x="15" y="355"/>
                </a:cubicBezTo>
                <a:cubicBezTo>
                  <a:pt x="16" y="356"/>
                  <a:pt x="17" y="357"/>
                  <a:pt x="18" y="358"/>
                </a:cubicBezTo>
                <a:cubicBezTo>
                  <a:pt x="22" y="363"/>
                  <a:pt x="33" y="374"/>
                  <a:pt x="50" y="388"/>
                </a:cubicBezTo>
                <a:cubicBezTo>
                  <a:pt x="78" y="412"/>
                  <a:pt x="128" y="449"/>
                  <a:pt x="210" y="485"/>
                </a:cubicBezTo>
                <a:cubicBezTo>
                  <a:pt x="378" y="561"/>
                  <a:pt x="611" y="610"/>
                  <a:pt x="886" y="625"/>
                </a:cubicBezTo>
                <a:cubicBezTo>
                  <a:pt x="795" y="570"/>
                  <a:pt x="715" y="485"/>
                  <a:pt x="653" y="376"/>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
        <p:nvSpPr>
          <p:cNvPr id="134" name="Freeform 17">
            <a:extLst>
              <a:ext uri="{FF2B5EF4-FFF2-40B4-BE49-F238E27FC236}">
                <a16:creationId xmlns:a16="http://schemas.microsoft.com/office/drawing/2014/main" id="{413B4265-9321-F644-8A68-4AA5679F2ECD}"/>
              </a:ext>
            </a:extLst>
          </p:cNvPr>
          <p:cNvSpPr>
            <a:spLocks/>
          </p:cNvSpPr>
          <p:nvPr userDrawn="1"/>
        </p:nvSpPr>
        <p:spPr bwMode="auto">
          <a:xfrm>
            <a:off x="4234991" y="2581467"/>
            <a:ext cx="312486" cy="49835"/>
          </a:xfrm>
          <a:custGeom>
            <a:avLst/>
            <a:gdLst>
              <a:gd name="T0" fmla="*/ 887 w 895"/>
              <a:gd name="T1" fmla="*/ 56 h 143"/>
              <a:gd name="T2" fmla="*/ 606 w 895"/>
              <a:gd name="T3" fmla="*/ 26 h 143"/>
              <a:gd name="T4" fmla="*/ 606 w 895"/>
              <a:gd name="T5" fmla="*/ 26 h 143"/>
              <a:gd name="T6" fmla="*/ 493 w 895"/>
              <a:gd name="T7" fmla="*/ 28 h 143"/>
              <a:gd name="T8" fmla="*/ 490 w 895"/>
              <a:gd name="T9" fmla="*/ 28 h 143"/>
              <a:gd name="T10" fmla="*/ 386 w 895"/>
              <a:gd name="T11" fmla="*/ 30 h 143"/>
              <a:gd name="T12" fmla="*/ 257 w 895"/>
              <a:gd name="T13" fmla="*/ 23 h 143"/>
              <a:gd name="T14" fmla="*/ 220 w 895"/>
              <a:gd name="T15" fmla="*/ 18 h 143"/>
              <a:gd name="T16" fmla="*/ 60 w 895"/>
              <a:gd name="T17" fmla="*/ 0 h 143"/>
              <a:gd name="T18" fmla="*/ 2 w 895"/>
              <a:gd name="T19" fmla="*/ 41 h 143"/>
              <a:gd name="T20" fmla="*/ 17 w 895"/>
              <a:gd name="T21" fmla="*/ 82 h 143"/>
              <a:gd name="T22" fmla="*/ 241 w 895"/>
              <a:gd name="T23" fmla="*/ 143 h 143"/>
              <a:gd name="T24" fmla="*/ 488 w 895"/>
              <a:gd name="T25" fmla="*/ 105 h 143"/>
              <a:gd name="T26" fmla="*/ 773 w 895"/>
              <a:gd name="T27" fmla="*/ 64 h 143"/>
              <a:gd name="T28" fmla="*/ 879 w 895"/>
              <a:gd name="T29" fmla="*/ 69 h 143"/>
              <a:gd name="T30" fmla="*/ 883 w 895"/>
              <a:gd name="T31" fmla="*/ 69 h 143"/>
              <a:gd name="T32" fmla="*/ 895 w 895"/>
              <a:gd name="T33" fmla="*/ 65 h 143"/>
              <a:gd name="T34" fmla="*/ 887 w 895"/>
              <a:gd name="T35" fmla="*/ 56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95" h="143">
                <a:moveTo>
                  <a:pt x="887" y="56"/>
                </a:moveTo>
                <a:cubicBezTo>
                  <a:pt x="794" y="30"/>
                  <a:pt x="688" y="26"/>
                  <a:pt x="606" y="26"/>
                </a:cubicBezTo>
                <a:cubicBezTo>
                  <a:pt x="606" y="26"/>
                  <a:pt x="606" y="26"/>
                  <a:pt x="606" y="26"/>
                </a:cubicBezTo>
                <a:cubicBezTo>
                  <a:pt x="567" y="26"/>
                  <a:pt x="527" y="27"/>
                  <a:pt x="493" y="28"/>
                </a:cubicBezTo>
                <a:cubicBezTo>
                  <a:pt x="490" y="28"/>
                  <a:pt x="490" y="28"/>
                  <a:pt x="490" y="28"/>
                </a:cubicBezTo>
                <a:cubicBezTo>
                  <a:pt x="453" y="29"/>
                  <a:pt x="419" y="30"/>
                  <a:pt x="386" y="30"/>
                </a:cubicBezTo>
                <a:cubicBezTo>
                  <a:pt x="331" y="30"/>
                  <a:pt x="290" y="27"/>
                  <a:pt x="257" y="23"/>
                </a:cubicBezTo>
                <a:cubicBezTo>
                  <a:pt x="244" y="21"/>
                  <a:pt x="232" y="19"/>
                  <a:pt x="220" y="18"/>
                </a:cubicBezTo>
                <a:cubicBezTo>
                  <a:pt x="144" y="7"/>
                  <a:pt x="94" y="0"/>
                  <a:pt x="60" y="0"/>
                </a:cubicBezTo>
                <a:cubicBezTo>
                  <a:pt x="14" y="0"/>
                  <a:pt x="5" y="13"/>
                  <a:pt x="2" y="41"/>
                </a:cubicBezTo>
                <a:cubicBezTo>
                  <a:pt x="0" y="56"/>
                  <a:pt x="5" y="69"/>
                  <a:pt x="17" y="82"/>
                </a:cubicBezTo>
                <a:cubicBezTo>
                  <a:pt x="51" y="119"/>
                  <a:pt x="137" y="143"/>
                  <a:pt x="241" y="143"/>
                </a:cubicBezTo>
                <a:cubicBezTo>
                  <a:pt x="341" y="143"/>
                  <a:pt x="412" y="125"/>
                  <a:pt x="488" y="105"/>
                </a:cubicBezTo>
                <a:cubicBezTo>
                  <a:pt x="568" y="85"/>
                  <a:pt x="651" y="64"/>
                  <a:pt x="773" y="64"/>
                </a:cubicBezTo>
                <a:cubicBezTo>
                  <a:pt x="806" y="64"/>
                  <a:pt x="842" y="66"/>
                  <a:pt x="879" y="69"/>
                </a:cubicBezTo>
                <a:cubicBezTo>
                  <a:pt x="881" y="69"/>
                  <a:pt x="882" y="69"/>
                  <a:pt x="883" y="69"/>
                </a:cubicBezTo>
                <a:cubicBezTo>
                  <a:pt x="888" y="69"/>
                  <a:pt x="894" y="68"/>
                  <a:pt x="895" y="65"/>
                </a:cubicBezTo>
                <a:cubicBezTo>
                  <a:pt x="895" y="62"/>
                  <a:pt x="892" y="57"/>
                  <a:pt x="887" y="56"/>
                </a:cubicBezTo>
                <a:close/>
              </a:path>
            </a:pathLst>
          </a:custGeom>
          <a:solidFill>
            <a:srgbClr val="E21C40"/>
          </a:solidFill>
          <a:ln>
            <a:noFill/>
          </a:ln>
          <a:effectLst>
            <a:reflection endPos="0" dir="5400000" sy="-100000" algn="bl" rotWithShape="0"/>
          </a:effectLst>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a:p>
        </p:txBody>
      </p:sp>
    </p:spTree>
    <p:extLst>
      <p:ext uri="{BB962C8B-B14F-4D97-AF65-F5344CB8AC3E}">
        <p14:creationId xmlns:p14="http://schemas.microsoft.com/office/powerpoint/2010/main" val="1017155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4"/>
                                        </p:tgtEl>
                                        <p:attrNameLst>
                                          <p:attrName>style.visibility</p:attrName>
                                        </p:attrNameLst>
                                      </p:cBhvr>
                                      <p:to>
                                        <p:strVal val="visible"/>
                                      </p:to>
                                    </p:set>
                                    <p:animEffect transition="in" filter="fade">
                                      <p:cBhvr>
                                        <p:cTn id="7" dur="1000"/>
                                        <p:tgtEl>
                                          <p:spTgt spid="124"/>
                                        </p:tgtEl>
                                      </p:cBhvr>
                                    </p:animEffect>
                                  </p:childTnLst>
                                </p:cTn>
                              </p:par>
                              <p:par>
                                <p:cTn id="8" presetID="42" presetClass="path" presetSubtype="0" decel="100000" fill="hold" grpId="1" nodeType="withEffect">
                                  <p:stCondLst>
                                    <p:cond delay="0"/>
                                  </p:stCondLst>
                                  <p:childTnLst>
                                    <p:animMotion origin="layout" path="M -2.29167E-6 -1.11111E-6 L 0.00651 0.02083 " pathEditMode="relative" rAng="0" ptsTypes="AA">
                                      <p:cBhvr>
                                        <p:cTn id="9" dur="750" spd="-100000" fill="hold"/>
                                        <p:tgtEl>
                                          <p:spTgt spid="124"/>
                                        </p:tgtEl>
                                        <p:attrNameLst>
                                          <p:attrName>ppt_x</p:attrName>
                                          <p:attrName>ppt_y</p:attrName>
                                        </p:attrNameLst>
                                      </p:cBhvr>
                                      <p:rCtr x="326" y="1042"/>
                                    </p:animMotion>
                                  </p:childTnLst>
                                </p:cTn>
                              </p:par>
                              <p:par>
                                <p:cTn id="10" presetID="10" presetClass="entr" presetSubtype="0" fill="hold" grpId="0" nodeType="withEffect">
                                  <p:stCondLst>
                                    <p:cond delay="0"/>
                                  </p:stCondLst>
                                  <p:childTnLst>
                                    <p:set>
                                      <p:cBhvr>
                                        <p:cTn id="11" dur="1" fill="hold">
                                          <p:stCondLst>
                                            <p:cond delay="0"/>
                                          </p:stCondLst>
                                        </p:cTn>
                                        <p:tgtEl>
                                          <p:spTgt spid="123"/>
                                        </p:tgtEl>
                                        <p:attrNameLst>
                                          <p:attrName>style.visibility</p:attrName>
                                        </p:attrNameLst>
                                      </p:cBhvr>
                                      <p:to>
                                        <p:strVal val="visible"/>
                                      </p:to>
                                    </p:set>
                                    <p:animEffect transition="in" filter="fade">
                                      <p:cBhvr>
                                        <p:cTn id="12" dur="1000"/>
                                        <p:tgtEl>
                                          <p:spTgt spid="123"/>
                                        </p:tgtEl>
                                      </p:cBhvr>
                                    </p:animEffect>
                                  </p:childTnLst>
                                </p:cTn>
                              </p:par>
                              <p:par>
                                <p:cTn id="13" presetID="42" presetClass="path" presetSubtype="0" decel="100000" fill="hold" grpId="1" nodeType="withEffect">
                                  <p:stCondLst>
                                    <p:cond delay="0"/>
                                  </p:stCondLst>
                                  <p:childTnLst>
                                    <p:animMotion origin="layout" path="M 3.54167E-6 -1.11111E-6 L -0.00482 0.02083 " pathEditMode="relative" rAng="0" ptsTypes="AA">
                                      <p:cBhvr>
                                        <p:cTn id="14" dur="750" spd="-100000" fill="hold"/>
                                        <p:tgtEl>
                                          <p:spTgt spid="123"/>
                                        </p:tgtEl>
                                        <p:attrNameLst>
                                          <p:attrName>ppt_x</p:attrName>
                                          <p:attrName>ppt_y</p:attrName>
                                        </p:attrNameLst>
                                      </p:cBhvr>
                                      <p:rCtr x="-247" y="1042"/>
                                    </p:animMotion>
                                  </p:childTnLst>
                                </p:cTn>
                              </p:par>
                              <p:par>
                                <p:cTn id="15" presetID="10" presetClass="entr" presetSubtype="0" fill="hold" grpId="0" nodeType="withEffect">
                                  <p:stCondLst>
                                    <p:cond delay="0"/>
                                  </p:stCondLst>
                                  <p:childTnLst>
                                    <p:set>
                                      <p:cBhvr>
                                        <p:cTn id="16" dur="1" fill="hold">
                                          <p:stCondLst>
                                            <p:cond delay="0"/>
                                          </p:stCondLst>
                                        </p:cTn>
                                        <p:tgtEl>
                                          <p:spTgt spid="127"/>
                                        </p:tgtEl>
                                        <p:attrNameLst>
                                          <p:attrName>style.visibility</p:attrName>
                                        </p:attrNameLst>
                                      </p:cBhvr>
                                      <p:to>
                                        <p:strVal val="visible"/>
                                      </p:to>
                                    </p:set>
                                    <p:animEffect transition="in" filter="fade">
                                      <p:cBhvr>
                                        <p:cTn id="17" dur="1000"/>
                                        <p:tgtEl>
                                          <p:spTgt spid="127"/>
                                        </p:tgtEl>
                                      </p:cBhvr>
                                    </p:animEffect>
                                  </p:childTnLst>
                                </p:cTn>
                              </p:par>
                              <p:par>
                                <p:cTn id="18" presetID="42" presetClass="path" presetSubtype="0" decel="100000" fill="hold" grpId="1" nodeType="withEffect">
                                  <p:stCondLst>
                                    <p:cond delay="0"/>
                                  </p:stCondLst>
                                  <p:childTnLst>
                                    <p:animMotion origin="layout" path="M -4.16667E-6 -4.44444E-6 L -0.00299 0.01181 " pathEditMode="relative" rAng="0" ptsTypes="AA">
                                      <p:cBhvr>
                                        <p:cTn id="19" dur="750" spd="-100000" fill="hold"/>
                                        <p:tgtEl>
                                          <p:spTgt spid="127"/>
                                        </p:tgtEl>
                                        <p:attrNameLst>
                                          <p:attrName>ppt_x</p:attrName>
                                          <p:attrName>ppt_y</p:attrName>
                                        </p:attrNameLst>
                                      </p:cBhvr>
                                      <p:rCtr x="-156" y="579"/>
                                    </p:animMotion>
                                  </p:childTnLst>
                                </p:cTn>
                              </p:par>
                              <p:par>
                                <p:cTn id="20" presetID="10" presetClass="entr" presetSubtype="0" fill="hold" grpId="0" nodeType="withEffect">
                                  <p:stCondLst>
                                    <p:cond delay="0"/>
                                  </p:stCondLst>
                                  <p:childTnLst>
                                    <p:set>
                                      <p:cBhvr>
                                        <p:cTn id="21" dur="1" fill="hold">
                                          <p:stCondLst>
                                            <p:cond delay="0"/>
                                          </p:stCondLst>
                                        </p:cTn>
                                        <p:tgtEl>
                                          <p:spTgt spid="125"/>
                                        </p:tgtEl>
                                        <p:attrNameLst>
                                          <p:attrName>style.visibility</p:attrName>
                                        </p:attrNameLst>
                                      </p:cBhvr>
                                      <p:to>
                                        <p:strVal val="visible"/>
                                      </p:to>
                                    </p:set>
                                    <p:animEffect transition="in" filter="fade">
                                      <p:cBhvr>
                                        <p:cTn id="22" dur="1000"/>
                                        <p:tgtEl>
                                          <p:spTgt spid="125"/>
                                        </p:tgtEl>
                                      </p:cBhvr>
                                    </p:animEffect>
                                  </p:childTnLst>
                                </p:cTn>
                              </p:par>
                              <p:par>
                                <p:cTn id="23" presetID="42" presetClass="path" presetSubtype="0" decel="100000" fill="hold" grpId="1" nodeType="withEffect">
                                  <p:stCondLst>
                                    <p:cond delay="0"/>
                                  </p:stCondLst>
                                  <p:childTnLst>
                                    <p:animMotion origin="layout" path="M -4.16667E-7 3.7037E-6 L -4.16667E-7 0.01458 " pathEditMode="relative" rAng="0" ptsTypes="AA">
                                      <p:cBhvr>
                                        <p:cTn id="24" dur="750" spd="-100000" fill="hold"/>
                                        <p:tgtEl>
                                          <p:spTgt spid="125"/>
                                        </p:tgtEl>
                                        <p:attrNameLst>
                                          <p:attrName>ppt_x</p:attrName>
                                          <p:attrName>ppt_y</p:attrName>
                                        </p:attrNameLst>
                                      </p:cBhvr>
                                      <p:rCtr x="0" y="718"/>
                                    </p:animMotion>
                                  </p:childTnLst>
                                </p:cTn>
                              </p:par>
                              <p:par>
                                <p:cTn id="25" presetID="10" presetClass="entr" presetSubtype="0" fill="hold" grpId="0" nodeType="withEffect">
                                  <p:stCondLst>
                                    <p:cond delay="0"/>
                                  </p:stCondLst>
                                  <p:childTnLst>
                                    <p:set>
                                      <p:cBhvr>
                                        <p:cTn id="26" dur="1" fill="hold">
                                          <p:stCondLst>
                                            <p:cond delay="0"/>
                                          </p:stCondLst>
                                        </p:cTn>
                                        <p:tgtEl>
                                          <p:spTgt spid="132"/>
                                        </p:tgtEl>
                                        <p:attrNameLst>
                                          <p:attrName>style.visibility</p:attrName>
                                        </p:attrNameLst>
                                      </p:cBhvr>
                                      <p:to>
                                        <p:strVal val="visible"/>
                                      </p:to>
                                    </p:set>
                                    <p:animEffect transition="in" filter="fade">
                                      <p:cBhvr>
                                        <p:cTn id="27" dur="1000"/>
                                        <p:tgtEl>
                                          <p:spTgt spid="132"/>
                                        </p:tgtEl>
                                      </p:cBhvr>
                                    </p:animEffect>
                                  </p:childTnLst>
                                </p:cTn>
                              </p:par>
                              <p:par>
                                <p:cTn id="28" presetID="42" presetClass="path" presetSubtype="0" decel="100000" fill="hold" grpId="1" nodeType="withEffect">
                                  <p:stCondLst>
                                    <p:cond delay="0"/>
                                  </p:stCondLst>
                                  <p:childTnLst>
                                    <p:animMotion origin="layout" path="M 3.54167E-6 -4.44444E-6 L 0.00273 0.0125 " pathEditMode="relative" rAng="0" ptsTypes="AA">
                                      <p:cBhvr>
                                        <p:cTn id="29" dur="750" spd="-100000" fill="hold"/>
                                        <p:tgtEl>
                                          <p:spTgt spid="132"/>
                                        </p:tgtEl>
                                        <p:attrNameLst>
                                          <p:attrName>ppt_x</p:attrName>
                                          <p:attrName>ppt_y</p:attrName>
                                        </p:attrNameLst>
                                      </p:cBhvr>
                                      <p:rCtr x="130" y="625"/>
                                    </p:animMotion>
                                  </p:childTnLst>
                                </p:cTn>
                              </p:par>
                              <p:par>
                                <p:cTn id="30" presetID="10" presetClass="entr" presetSubtype="0" fill="hold" grpId="0" nodeType="withEffect">
                                  <p:stCondLst>
                                    <p:cond delay="0"/>
                                  </p:stCondLst>
                                  <p:childTnLst>
                                    <p:set>
                                      <p:cBhvr>
                                        <p:cTn id="31" dur="1" fill="hold">
                                          <p:stCondLst>
                                            <p:cond delay="0"/>
                                          </p:stCondLst>
                                        </p:cTn>
                                        <p:tgtEl>
                                          <p:spTgt spid="128"/>
                                        </p:tgtEl>
                                        <p:attrNameLst>
                                          <p:attrName>style.visibility</p:attrName>
                                        </p:attrNameLst>
                                      </p:cBhvr>
                                      <p:to>
                                        <p:strVal val="visible"/>
                                      </p:to>
                                    </p:set>
                                    <p:animEffect transition="in" filter="fade">
                                      <p:cBhvr>
                                        <p:cTn id="32" dur="1000"/>
                                        <p:tgtEl>
                                          <p:spTgt spid="128"/>
                                        </p:tgtEl>
                                      </p:cBhvr>
                                    </p:animEffect>
                                  </p:childTnLst>
                                </p:cTn>
                              </p:par>
                              <p:par>
                                <p:cTn id="33" presetID="42" presetClass="path" presetSubtype="0" decel="100000" fill="hold" grpId="1" nodeType="withEffect">
                                  <p:stCondLst>
                                    <p:cond delay="0"/>
                                  </p:stCondLst>
                                  <p:childTnLst>
                                    <p:animMotion origin="layout" path="M 2.70833E-6 4.07407E-6 L 0.00703 0.00879 " pathEditMode="relative" rAng="0" ptsTypes="AA">
                                      <p:cBhvr>
                                        <p:cTn id="34" dur="750" spd="-100000" fill="hold"/>
                                        <p:tgtEl>
                                          <p:spTgt spid="128"/>
                                        </p:tgtEl>
                                        <p:attrNameLst>
                                          <p:attrName>ppt_x</p:attrName>
                                          <p:attrName>ppt_y</p:attrName>
                                        </p:attrNameLst>
                                      </p:cBhvr>
                                      <p:rCtr x="352" y="440"/>
                                    </p:animMotion>
                                  </p:childTnLst>
                                </p:cTn>
                              </p:par>
                              <p:par>
                                <p:cTn id="35" presetID="10" presetClass="entr" presetSubtype="0" fill="hold" grpId="0" nodeType="withEffect">
                                  <p:stCondLst>
                                    <p:cond delay="0"/>
                                  </p:stCondLst>
                                  <p:childTnLst>
                                    <p:set>
                                      <p:cBhvr>
                                        <p:cTn id="36" dur="1" fill="hold">
                                          <p:stCondLst>
                                            <p:cond delay="0"/>
                                          </p:stCondLst>
                                        </p:cTn>
                                        <p:tgtEl>
                                          <p:spTgt spid="129"/>
                                        </p:tgtEl>
                                        <p:attrNameLst>
                                          <p:attrName>style.visibility</p:attrName>
                                        </p:attrNameLst>
                                      </p:cBhvr>
                                      <p:to>
                                        <p:strVal val="visible"/>
                                      </p:to>
                                    </p:set>
                                    <p:animEffect transition="in" filter="fade">
                                      <p:cBhvr>
                                        <p:cTn id="37" dur="1000"/>
                                        <p:tgtEl>
                                          <p:spTgt spid="129"/>
                                        </p:tgtEl>
                                      </p:cBhvr>
                                    </p:animEffect>
                                  </p:childTnLst>
                                </p:cTn>
                              </p:par>
                              <p:par>
                                <p:cTn id="38" presetID="42" presetClass="path" presetSubtype="0" decel="100000" fill="hold" grpId="1" nodeType="withEffect">
                                  <p:stCondLst>
                                    <p:cond delay="0"/>
                                  </p:stCondLst>
                                  <p:childTnLst>
                                    <p:animMotion origin="layout" path="M -3.33333E-6 4.07407E-6 L -0.00742 0.00833 " pathEditMode="relative" rAng="0" ptsTypes="AA">
                                      <p:cBhvr>
                                        <p:cTn id="39" dur="750" spd="-100000" fill="hold"/>
                                        <p:tgtEl>
                                          <p:spTgt spid="129"/>
                                        </p:tgtEl>
                                        <p:attrNameLst>
                                          <p:attrName>ppt_x</p:attrName>
                                          <p:attrName>ppt_y</p:attrName>
                                        </p:attrNameLst>
                                      </p:cBhvr>
                                      <p:rCtr x="-378" y="417"/>
                                    </p:animMotion>
                                  </p:childTnLst>
                                </p:cTn>
                              </p:par>
                              <p:par>
                                <p:cTn id="40" presetID="10" presetClass="entr" presetSubtype="0" fill="hold" grpId="0" nodeType="withEffect">
                                  <p:stCondLst>
                                    <p:cond delay="0"/>
                                  </p:stCondLst>
                                  <p:childTnLst>
                                    <p:set>
                                      <p:cBhvr>
                                        <p:cTn id="41" dur="1" fill="hold">
                                          <p:stCondLst>
                                            <p:cond delay="0"/>
                                          </p:stCondLst>
                                        </p:cTn>
                                        <p:tgtEl>
                                          <p:spTgt spid="133"/>
                                        </p:tgtEl>
                                        <p:attrNameLst>
                                          <p:attrName>style.visibility</p:attrName>
                                        </p:attrNameLst>
                                      </p:cBhvr>
                                      <p:to>
                                        <p:strVal val="visible"/>
                                      </p:to>
                                    </p:set>
                                    <p:animEffect transition="in" filter="fade">
                                      <p:cBhvr>
                                        <p:cTn id="42" dur="500"/>
                                        <p:tgtEl>
                                          <p:spTgt spid="133"/>
                                        </p:tgtEl>
                                      </p:cBhvr>
                                    </p:animEffect>
                                  </p:childTnLst>
                                </p:cTn>
                              </p:par>
                              <p:par>
                                <p:cTn id="43" presetID="63" presetClass="path" presetSubtype="0" decel="100000" fill="hold" grpId="1" nodeType="withEffect">
                                  <p:stCondLst>
                                    <p:cond delay="0"/>
                                  </p:stCondLst>
                                  <p:childTnLst>
                                    <p:animMotion origin="layout" path="M 5E-6 -4.81481E-6 L 0.00873 -4.81481E-6 " pathEditMode="relative" rAng="0" ptsTypes="AA">
                                      <p:cBhvr>
                                        <p:cTn id="44" dur="750" spd="-100000" fill="hold"/>
                                        <p:tgtEl>
                                          <p:spTgt spid="133"/>
                                        </p:tgtEl>
                                        <p:attrNameLst>
                                          <p:attrName>ppt_x</p:attrName>
                                          <p:attrName>ppt_y</p:attrName>
                                        </p:attrNameLst>
                                      </p:cBhvr>
                                      <p:rCtr x="430" y="0"/>
                                    </p:animMotion>
                                  </p:childTnLst>
                                </p:cTn>
                              </p:par>
                              <p:par>
                                <p:cTn id="45" presetID="10" presetClass="entr" presetSubtype="0" fill="hold" grpId="0" nodeType="withEffect">
                                  <p:stCondLst>
                                    <p:cond delay="0"/>
                                  </p:stCondLst>
                                  <p:childTnLst>
                                    <p:set>
                                      <p:cBhvr>
                                        <p:cTn id="46" dur="1" fill="hold">
                                          <p:stCondLst>
                                            <p:cond delay="0"/>
                                          </p:stCondLst>
                                        </p:cTn>
                                        <p:tgtEl>
                                          <p:spTgt spid="130"/>
                                        </p:tgtEl>
                                        <p:attrNameLst>
                                          <p:attrName>style.visibility</p:attrName>
                                        </p:attrNameLst>
                                      </p:cBhvr>
                                      <p:to>
                                        <p:strVal val="visible"/>
                                      </p:to>
                                    </p:set>
                                    <p:animEffect transition="in" filter="fade">
                                      <p:cBhvr>
                                        <p:cTn id="47" dur="500"/>
                                        <p:tgtEl>
                                          <p:spTgt spid="130"/>
                                        </p:tgtEl>
                                      </p:cBhvr>
                                    </p:animEffect>
                                  </p:childTnLst>
                                </p:cTn>
                              </p:par>
                              <p:par>
                                <p:cTn id="48" presetID="63" presetClass="path" presetSubtype="0" decel="100000" fill="hold" grpId="1" nodeType="withEffect">
                                  <p:stCondLst>
                                    <p:cond delay="0"/>
                                  </p:stCondLst>
                                  <p:childTnLst>
                                    <p:animMotion origin="layout" path="M -0.00873 -4.81481E-6 L 4.16667E-6 -4.81481E-6 " pathEditMode="relative" rAng="0" ptsTypes="AA">
                                      <p:cBhvr>
                                        <p:cTn id="49" dur="750" fill="hold"/>
                                        <p:tgtEl>
                                          <p:spTgt spid="130"/>
                                        </p:tgtEl>
                                        <p:attrNameLst>
                                          <p:attrName>ppt_x</p:attrName>
                                          <p:attrName>ppt_y</p:attrName>
                                        </p:attrNameLst>
                                      </p:cBhvr>
                                      <p:rCtr x="430" y="0"/>
                                    </p:animMotion>
                                  </p:childTnLst>
                                </p:cTn>
                              </p:par>
                              <p:par>
                                <p:cTn id="50" presetID="10" presetClass="entr" presetSubtype="0" fill="hold" grpId="0" nodeType="withEffect">
                                  <p:stCondLst>
                                    <p:cond delay="0"/>
                                  </p:stCondLst>
                                  <p:childTnLst>
                                    <p:set>
                                      <p:cBhvr>
                                        <p:cTn id="51" dur="1" fill="hold">
                                          <p:stCondLst>
                                            <p:cond delay="0"/>
                                          </p:stCondLst>
                                        </p:cTn>
                                        <p:tgtEl>
                                          <p:spTgt spid="134"/>
                                        </p:tgtEl>
                                        <p:attrNameLst>
                                          <p:attrName>style.visibility</p:attrName>
                                        </p:attrNameLst>
                                      </p:cBhvr>
                                      <p:to>
                                        <p:strVal val="visible"/>
                                      </p:to>
                                    </p:set>
                                    <p:animEffect transition="in" filter="fade">
                                      <p:cBhvr>
                                        <p:cTn id="52" dur="500"/>
                                        <p:tgtEl>
                                          <p:spTgt spid="134"/>
                                        </p:tgtEl>
                                      </p:cBhvr>
                                    </p:animEffect>
                                  </p:childTnLst>
                                </p:cTn>
                              </p:par>
                              <p:par>
                                <p:cTn id="53" presetID="63" presetClass="path" presetSubtype="0" decel="100000" fill="hold" grpId="1" nodeType="withEffect">
                                  <p:stCondLst>
                                    <p:cond delay="0"/>
                                  </p:stCondLst>
                                  <p:childTnLst>
                                    <p:animMotion origin="layout" path="M 1.66667E-6 -2.96296E-6 L 0.01328 -2.96296E-6 " pathEditMode="relative" rAng="0" ptsTypes="AA">
                                      <p:cBhvr>
                                        <p:cTn id="54" dur="750" spd="-100000" fill="hold"/>
                                        <p:tgtEl>
                                          <p:spTgt spid="134"/>
                                        </p:tgtEl>
                                        <p:attrNameLst>
                                          <p:attrName>ppt_x</p:attrName>
                                          <p:attrName>ppt_y</p:attrName>
                                        </p:attrNameLst>
                                      </p:cBhvr>
                                      <p:rCtr x="664" y="0"/>
                                    </p:animMotion>
                                  </p:childTnLst>
                                </p:cTn>
                              </p:par>
                              <p:par>
                                <p:cTn id="55" presetID="10" presetClass="entr" presetSubtype="0" fill="hold" grpId="0" nodeType="withEffect">
                                  <p:stCondLst>
                                    <p:cond delay="0"/>
                                  </p:stCondLst>
                                  <p:childTnLst>
                                    <p:set>
                                      <p:cBhvr>
                                        <p:cTn id="56" dur="1" fill="hold">
                                          <p:stCondLst>
                                            <p:cond delay="0"/>
                                          </p:stCondLst>
                                        </p:cTn>
                                        <p:tgtEl>
                                          <p:spTgt spid="131"/>
                                        </p:tgtEl>
                                        <p:attrNameLst>
                                          <p:attrName>style.visibility</p:attrName>
                                        </p:attrNameLst>
                                      </p:cBhvr>
                                      <p:to>
                                        <p:strVal val="visible"/>
                                      </p:to>
                                    </p:set>
                                    <p:animEffect transition="in" filter="fade">
                                      <p:cBhvr>
                                        <p:cTn id="57" dur="500"/>
                                        <p:tgtEl>
                                          <p:spTgt spid="131"/>
                                        </p:tgtEl>
                                      </p:cBhvr>
                                    </p:animEffect>
                                  </p:childTnLst>
                                </p:cTn>
                              </p:par>
                              <p:par>
                                <p:cTn id="58" presetID="63" presetClass="path" presetSubtype="0" decel="100000" fill="hold" grpId="1" nodeType="withEffect">
                                  <p:stCondLst>
                                    <p:cond delay="0"/>
                                  </p:stCondLst>
                                  <p:childTnLst>
                                    <p:animMotion origin="layout" path="M -0.01146 -2.96296E-6 L -2.29167E-6 -2.96296E-6 " pathEditMode="relative" rAng="0" ptsTypes="AA">
                                      <p:cBhvr>
                                        <p:cTn id="59" dur="750" fill="hold"/>
                                        <p:tgtEl>
                                          <p:spTgt spid="131"/>
                                        </p:tgtEl>
                                        <p:attrNameLst>
                                          <p:attrName>ppt_x</p:attrName>
                                          <p:attrName>ppt_y</p:attrName>
                                        </p:attrNameLst>
                                      </p:cBhvr>
                                      <p:rCtr x="573" y="0"/>
                                    </p:animMotion>
                                  </p:childTnLst>
                                </p:cTn>
                              </p:par>
                              <p:par>
                                <p:cTn id="60" presetID="10" presetClass="entr" presetSubtype="0" fill="hold" grpId="0" nodeType="withEffect">
                                  <p:stCondLst>
                                    <p:cond delay="100"/>
                                  </p:stCondLst>
                                  <p:childTnLst>
                                    <p:set>
                                      <p:cBhvr>
                                        <p:cTn id="61" dur="1" fill="hold">
                                          <p:stCondLst>
                                            <p:cond delay="0"/>
                                          </p:stCondLst>
                                        </p:cTn>
                                        <p:tgtEl>
                                          <p:spTgt spid="122"/>
                                        </p:tgtEl>
                                        <p:attrNameLst>
                                          <p:attrName>style.visibility</p:attrName>
                                        </p:attrNameLst>
                                      </p:cBhvr>
                                      <p:to>
                                        <p:strVal val="visible"/>
                                      </p:to>
                                    </p:set>
                                    <p:animEffect transition="in" filter="fade">
                                      <p:cBhvr>
                                        <p:cTn id="62" dur="500"/>
                                        <p:tgtEl>
                                          <p:spTgt spid="122"/>
                                        </p:tgtEl>
                                      </p:cBhvr>
                                    </p:animEffect>
                                  </p:childTnLst>
                                </p:cTn>
                              </p:par>
                              <p:par>
                                <p:cTn id="63" presetID="42" presetClass="path" presetSubtype="0" decel="100000" fill="hold" grpId="1" nodeType="withEffect">
                                  <p:stCondLst>
                                    <p:cond delay="100"/>
                                  </p:stCondLst>
                                  <p:childTnLst>
                                    <p:animMotion origin="layout" path="M 1.25E-6 1.11111E-6 L 0.00599 0.01366 " pathEditMode="relative" rAng="0" ptsTypes="AA">
                                      <p:cBhvr>
                                        <p:cTn id="64" dur="750" spd="-100000" fill="hold"/>
                                        <p:tgtEl>
                                          <p:spTgt spid="122"/>
                                        </p:tgtEl>
                                        <p:attrNameLst>
                                          <p:attrName>ppt_x</p:attrName>
                                          <p:attrName>ppt_y</p:attrName>
                                        </p:attrNameLst>
                                      </p:cBhvr>
                                      <p:rCtr x="299" y="671"/>
                                    </p:animMotion>
                                  </p:childTnLst>
                                </p:cTn>
                              </p:par>
                              <p:par>
                                <p:cTn id="65" presetID="10" presetClass="entr" presetSubtype="0" fill="hold" grpId="0" nodeType="withEffect">
                                  <p:stCondLst>
                                    <p:cond delay="100"/>
                                  </p:stCondLst>
                                  <p:childTnLst>
                                    <p:set>
                                      <p:cBhvr>
                                        <p:cTn id="66" dur="1" fill="hold">
                                          <p:stCondLst>
                                            <p:cond delay="0"/>
                                          </p:stCondLst>
                                        </p:cTn>
                                        <p:tgtEl>
                                          <p:spTgt spid="126"/>
                                        </p:tgtEl>
                                        <p:attrNameLst>
                                          <p:attrName>style.visibility</p:attrName>
                                        </p:attrNameLst>
                                      </p:cBhvr>
                                      <p:to>
                                        <p:strVal val="visible"/>
                                      </p:to>
                                    </p:set>
                                    <p:animEffect transition="in" filter="fade">
                                      <p:cBhvr>
                                        <p:cTn id="67" dur="500"/>
                                        <p:tgtEl>
                                          <p:spTgt spid="126"/>
                                        </p:tgtEl>
                                      </p:cBhvr>
                                    </p:animEffect>
                                  </p:childTnLst>
                                </p:cTn>
                              </p:par>
                              <p:par>
                                <p:cTn id="68" presetID="42" presetClass="path" presetSubtype="0" decel="100000" fill="hold" grpId="1" nodeType="withEffect">
                                  <p:stCondLst>
                                    <p:cond delay="100"/>
                                  </p:stCondLst>
                                  <p:childTnLst>
                                    <p:animMotion origin="layout" path="M -1.875E-6 1.11111E-6 L -0.00456 0.01273 " pathEditMode="relative" rAng="0" ptsTypes="AA">
                                      <p:cBhvr>
                                        <p:cTn id="69" dur="750" spd="-100000" fill="hold"/>
                                        <p:tgtEl>
                                          <p:spTgt spid="126"/>
                                        </p:tgtEl>
                                        <p:attrNameLst>
                                          <p:attrName>ppt_x</p:attrName>
                                          <p:attrName>ppt_y</p:attrName>
                                        </p:attrNameLst>
                                      </p:cBhvr>
                                      <p:rCtr x="-234" y="625"/>
                                    </p:animMotion>
                                  </p:childTnLst>
                                </p:cTn>
                              </p:par>
                              <p:par>
                                <p:cTn id="70" presetID="10" presetClass="entr" presetSubtype="0" fill="hold" nodeType="withEffect">
                                  <p:stCondLst>
                                    <p:cond delay="500"/>
                                  </p:stCondLst>
                                  <p:childTnLst>
                                    <p:set>
                                      <p:cBhvr>
                                        <p:cTn id="71" dur="1" fill="hold">
                                          <p:stCondLst>
                                            <p:cond delay="0"/>
                                          </p:stCondLst>
                                        </p:cTn>
                                        <p:tgtEl>
                                          <p:spTgt spid="119"/>
                                        </p:tgtEl>
                                        <p:attrNameLst>
                                          <p:attrName>style.visibility</p:attrName>
                                        </p:attrNameLst>
                                      </p:cBhvr>
                                      <p:to>
                                        <p:strVal val="visible"/>
                                      </p:to>
                                    </p:set>
                                    <p:animEffect transition="in" filter="fade">
                                      <p:cBhvr>
                                        <p:cTn id="72" dur="1000"/>
                                        <p:tgtEl>
                                          <p:spTgt spid="119"/>
                                        </p:tgtEl>
                                      </p:cBhvr>
                                    </p:animEffect>
                                  </p:childTnLst>
                                </p:cTn>
                              </p:par>
                            </p:childTnLst>
                          </p:cTn>
                        </p:par>
                        <p:par>
                          <p:cTn id="73" fill="hold">
                            <p:stCondLst>
                              <p:cond delay="1500"/>
                            </p:stCondLst>
                            <p:childTnLst>
                              <p:par>
                                <p:cTn id="74" presetID="1" presetClass="entr" presetSubtype="0" fill="hold" nodeType="afterEffect">
                                  <p:stCondLst>
                                    <p:cond delay="0"/>
                                  </p:stCondLst>
                                  <p:childTnLst>
                                    <p:set>
                                      <p:cBhvr>
                                        <p:cTn id="75"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animBg="1"/>
      <p:bldP spid="122" grpId="1" animBg="1"/>
      <p:bldP spid="123" grpId="0" animBg="1"/>
      <p:bldP spid="123" grpId="1" animBg="1"/>
      <p:bldP spid="124" grpId="0" animBg="1"/>
      <p:bldP spid="124" grpId="1" animBg="1"/>
      <p:bldP spid="125" grpId="0" animBg="1"/>
      <p:bldP spid="125" grpId="1" animBg="1"/>
      <p:bldP spid="126" grpId="0" animBg="1"/>
      <p:bldP spid="126" grpId="1" animBg="1"/>
      <p:bldP spid="127" grpId="0" animBg="1"/>
      <p:bldP spid="127" grpId="1" animBg="1"/>
      <p:bldP spid="128" grpId="0" animBg="1"/>
      <p:bldP spid="128" grpId="1" animBg="1"/>
      <p:bldP spid="129" grpId="0" animBg="1"/>
      <p:bldP spid="129" grpId="1" animBg="1"/>
      <p:bldP spid="130" grpId="0" animBg="1"/>
      <p:bldP spid="130" grpId="1" animBg="1"/>
      <p:bldP spid="131" grpId="0" animBg="1"/>
      <p:bldP spid="131" grpId="1" animBg="1"/>
      <p:bldP spid="132" grpId="0" animBg="1"/>
      <p:bldP spid="132" grpId="1" animBg="1"/>
      <p:bldP spid="133" grpId="0" animBg="1"/>
      <p:bldP spid="133" grpId="1" animBg="1"/>
      <p:bldP spid="134" grpId="0" animBg="1"/>
      <p:bldP spid="134"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userDrawn="1">
            <p:ph type="title"/>
          </p:nvPr>
        </p:nvSpPr>
        <p:spPr>
          <a:xfrm>
            <a:off x="444957" y="415435"/>
            <a:ext cx="8258144" cy="380873"/>
          </a:xfrm>
        </p:spPr>
        <p:txBody>
          <a:bodyPr/>
          <a:lstStyle/>
          <a:p>
            <a:r>
              <a:rPr lang="en-AU"/>
              <a:t>Click to edit Master title style</a:t>
            </a:r>
            <a:endParaRPr lang="en-GB"/>
          </a:p>
        </p:txBody>
      </p:sp>
      <p:sp>
        <p:nvSpPr>
          <p:cNvPr id="8" name="Content Placeholder 3">
            <a:extLst>
              <a:ext uri="{FF2B5EF4-FFF2-40B4-BE49-F238E27FC236}">
                <a16:creationId xmlns:a16="http://schemas.microsoft.com/office/drawing/2014/main" id="{8B561EF8-1224-43F9-9074-96C48F6BA227}"/>
              </a:ext>
            </a:extLst>
          </p:cNvPr>
          <p:cNvSpPr>
            <a:spLocks noGrp="1"/>
          </p:cNvSpPr>
          <p:nvPr>
            <p:ph sz="quarter" idx="12"/>
          </p:nvPr>
        </p:nvSpPr>
        <p:spPr>
          <a:xfrm>
            <a:off x="444956" y="1390491"/>
            <a:ext cx="3884044"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11" name="Content Placeholder 3">
            <a:extLst>
              <a:ext uri="{FF2B5EF4-FFF2-40B4-BE49-F238E27FC236}">
                <a16:creationId xmlns:a16="http://schemas.microsoft.com/office/drawing/2014/main" id="{28F114D6-71D0-44B0-955F-D96A2B62F97C}"/>
              </a:ext>
            </a:extLst>
          </p:cNvPr>
          <p:cNvSpPr>
            <a:spLocks noGrp="1"/>
          </p:cNvSpPr>
          <p:nvPr>
            <p:ph sz="quarter" idx="13"/>
          </p:nvPr>
        </p:nvSpPr>
        <p:spPr>
          <a:xfrm>
            <a:off x="4815000" y="1390491"/>
            <a:ext cx="3884044"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4" name="Slide Number Placeholder 3">
            <a:extLst>
              <a:ext uri="{FF2B5EF4-FFF2-40B4-BE49-F238E27FC236}">
                <a16:creationId xmlns:a16="http://schemas.microsoft.com/office/drawing/2014/main" id="{979CA941-E218-49A3-B55B-69A27AF40D55}"/>
              </a:ext>
            </a:extLst>
          </p:cNvPr>
          <p:cNvSpPr>
            <a:spLocks noGrp="1"/>
          </p:cNvSpPr>
          <p:nvPr>
            <p:ph type="sldNum" sz="quarter" idx="15"/>
          </p:nvPr>
        </p:nvSpPr>
        <p:spPr/>
        <p:txBody>
          <a:bodyPr/>
          <a:lstStyle/>
          <a:p>
            <a:fld id="{6445CA75-65CF-428D-AAFD-249FBBE0F4CE}" type="slidenum">
              <a:rPr lang="en-GB" smtClean="0"/>
              <a:pPr/>
              <a:t>‹#›</a:t>
            </a:fld>
            <a:endParaRPr lang="en-GB"/>
          </a:p>
        </p:txBody>
      </p:sp>
    </p:spTree>
    <p:extLst>
      <p:ext uri="{BB962C8B-B14F-4D97-AF65-F5344CB8AC3E}">
        <p14:creationId xmlns:p14="http://schemas.microsoft.com/office/powerpoint/2010/main" val="2821271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um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userDrawn="1">
            <p:ph type="title"/>
          </p:nvPr>
        </p:nvSpPr>
        <p:spPr>
          <a:xfrm>
            <a:off x="444957" y="415435"/>
            <a:ext cx="8258144" cy="380873"/>
          </a:xfrm>
        </p:spPr>
        <p:txBody>
          <a:bodyPr/>
          <a:lstStyle/>
          <a:p>
            <a:r>
              <a:rPr lang="en-AU"/>
              <a:t>Click to edit Master title style</a:t>
            </a:r>
            <a:endParaRPr lang="en-GB"/>
          </a:p>
        </p:txBody>
      </p:sp>
      <p:sp>
        <p:nvSpPr>
          <p:cNvPr id="8" name="Content Placeholder 3">
            <a:extLst>
              <a:ext uri="{FF2B5EF4-FFF2-40B4-BE49-F238E27FC236}">
                <a16:creationId xmlns:a16="http://schemas.microsoft.com/office/drawing/2014/main" id="{8B561EF8-1224-43F9-9074-96C48F6BA227}"/>
              </a:ext>
            </a:extLst>
          </p:cNvPr>
          <p:cNvSpPr>
            <a:spLocks noGrp="1"/>
          </p:cNvSpPr>
          <p:nvPr>
            <p:ph sz="quarter" idx="12"/>
          </p:nvPr>
        </p:nvSpPr>
        <p:spPr>
          <a:xfrm>
            <a:off x="444957" y="1390491"/>
            <a:ext cx="2425142"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15" name="Content Placeholder 3">
            <a:extLst>
              <a:ext uri="{FF2B5EF4-FFF2-40B4-BE49-F238E27FC236}">
                <a16:creationId xmlns:a16="http://schemas.microsoft.com/office/drawing/2014/main" id="{1CAF5EC5-44CA-4A84-BC08-7E3C2E741151}"/>
              </a:ext>
            </a:extLst>
          </p:cNvPr>
          <p:cNvSpPr>
            <a:spLocks noGrp="1"/>
          </p:cNvSpPr>
          <p:nvPr>
            <p:ph sz="quarter" idx="13"/>
          </p:nvPr>
        </p:nvSpPr>
        <p:spPr>
          <a:xfrm>
            <a:off x="3359430" y="1390491"/>
            <a:ext cx="2425142"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17" name="Content Placeholder 3">
            <a:extLst>
              <a:ext uri="{FF2B5EF4-FFF2-40B4-BE49-F238E27FC236}">
                <a16:creationId xmlns:a16="http://schemas.microsoft.com/office/drawing/2014/main" id="{DEF5505D-3F29-4D22-A954-FB8F17A0F675}"/>
              </a:ext>
            </a:extLst>
          </p:cNvPr>
          <p:cNvSpPr>
            <a:spLocks noGrp="1"/>
          </p:cNvSpPr>
          <p:nvPr>
            <p:ph sz="quarter" idx="14"/>
          </p:nvPr>
        </p:nvSpPr>
        <p:spPr>
          <a:xfrm>
            <a:off x="6280403" y="1390491"/>
            <a:ext cx="2425142"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4" name="Slide Number Placeholder 3">
            <a:extLst>
              <a:ext uri="{FF2B5EF4-FFF2-40B4-BE49-F238E27FC236}">
                <a16:creationId xmlns:a16="http://schemas.microsoft.com/office/drawing/2014/main" id="{C4DD25D4-AF48-4DA4-8C93-26FFA3C54511}"/>
              </a:ext>
            </a:extLst>
          </p:cNvPr>
          <p:cNvSpPr>
            <a:spLocks noGrp="1"/>
          </p:cNvSpPr>
          <p:nvPr>
            <p:ph type="sldNum" sz="quarter" idx="16"/>
          </p:nvPr>
        </p:nvSpPr>
        <p:spPr/>
        <p:txBody>
          <a:bodyPr/>
          <a:lstStyle/>
          <a:p>
            <a:fld id="{6445CA75-65CF-428D-AAFD-249FBBE0F4CE}" type="slidenum">
              <a:rPr lang="en-GB" smtClean="0"/>
              <a:pPr/>
              <a:t>‹#›</a:t>
            </a:fld>
            <a:endParaRPr lang="en-GB"/>
          </a:p>
        </p:txBody>
      </p:sp>
    </p:spTree>
    <p:extLst>
      <p:ext uri="{BB962C8B-B14F-4D97-AF65-F5344CB8AC3E}">
        <p14:creationId xmlns:p14="http://schemas.microsoft.com/office/powerpoint/2010/main" val="3521092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C39937D-A797-4A74-B576-60C1722C1D93}"/>
              </a:ext>
            </a:extLst>
          </p:cNvPr>
          <p:cNvSpPr>
            <a:spLocks noGrp="1"/>
          </p:cNvSpPr>
          <p:nvPr>
            <p:ph type="sldNum" sz="quarter" idx="12"/>
          </p:nvPr>
        </p:nvSpPr>
        <p:spPr/>
        <p:txBody>
          <a:bodyPr/>
          <a:lstStyle/>
          <a:p>
            <a:fld id="{6445CA75-65CF-428D-AAFD-249FBBE0F4CE}" type="slidenum">
              <a:rPr lang="en-GB" smtClean="0"/>
              <a:t>‹#›</a:t>
            </a:fld>
            <a:endParaRPr lang="en-GB"/>
          </a:p>
        </p:txBody>
      </p:sp>
    </p:spTree>
    <p:extLst>
      <p:ext uri="{BB962C8B-B14F-4D97-AF65-F5344CB8AC3E}">
        <p14:creationId xmlns:p14="http://schemas.microsoft.com/office/powerpoint/2010/main" val="407217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 Full Blee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p:ph type="title" hasCustomPrompt="1"/>
          </p:nvPr>
        </p:nvSpPr>
        <p:spPr>
          <a:xfrm>
            <a:off x="445326" y="1623923"/>
            <a:ext cx="4164691" cy="904863"/>
          </a:xfrm>
        </p:spPr>
        <p:txBody>
          <a:bodyPr anchor="b"/>
          <a:lstStyle>
            <a:lvl1pPr>
              <a:lnSpc>
                <a:spcPct val="80000"/>
              </a:lnSpc>
              <a:defRPr sz="3600">
                <a:solidFill>
                  <a:schemeClr val="accent1"/>
                </a:solidFill>
              </a:defRPr>
            </a:lvl1pPr>
          </a:lstStyle>
          <a:p>
            <a:r>
              <a:rPr lang="en-US"/>
              <a:t>Presentation title</a:t>
            </a:r>
            <a:br>
              <a:rPr lang="en-US"/>
            </a:br>
            <a:r>
              <a:rPr lang="en-US"/>
              <a:t>goes here</a:t>
            </a:r>
            <a:endParaRPr lang="en-GB"/>
          </a:p>
        </p:txBody>
      </p:sp>
      <p:sp>
        <p:nvSpPr>
          <p:cNvPr id="83" name="Text Placeholder 82">
            <a:extLst>
              <a:ext uri="{FF2B5EF4-FFF2-40B4-BE49-F238E27FC236}">
                <a16:creationId xmlns:a16="http://schemas.microsoft.com/office/drawing/2014/main" id="{3ECE1A18-33D8-41AB-85CB-0266D4467476}"/>
              </a:ext>
            </a:extLst>
          </p:cNvPr>
          <p:cNvSpPr>
            <a:spLocks noGrp="1"/>
          </p:cNvSpPr>
          <p:nvPr>
            <p:ph type="body" sz="quarter" idx="11" hasCustomPrompt="1"/>
          </p:nvPr>
        </p:nvSpPr>
        <p:spPr>
          <a:xfrm>
            <a:off x="445326" y="2699352"/>
            <a:ext cx="4164690" cy="658642"/>
          </a:xfrm>
        </p:spPr>
        <p:txBody>
          <a:bodyPr>
            <a:spAutoFit/>
          </a:bodyPr>
          <a:lstStyle>
            <a:lvl1pPr>
              <a:spcAft>
                <a:spcPts val="900"/>
              </a:spcAft>
              <a:defRPr b="0">
                <a:solidFill>
                  <a:schemeClr val="accent2"/>
                </a:solidFill>
              </a:defRPr>
            </a:lvl1pPr>
            <a:lvl2pPr>
              <a:defRPr>
                <a:solidFill>
                  <a:schemeClr val="accent2"/>
                </a:solidFill>
              </a:defRPr>
            </a:lvl2pPr>
          </a:lstStyle>
          <a:p>
            <a:pPr lvl="0"/>
            <a:r>
              <a:rPr lang="en-US"/>
              <a:t>Subtitle goes here</a:t>
            </a:r>
          </a:p>
          <a:p>
            <a:pPr lvl="1"/>
            <a:r>
              <a:rPr lang="en-US"/>
              <a:t>Presenter Name</a:t>
            </a:r>
            <a:br>
              <a:rPr lang="en-US"/>
            </a:br>
            <a:endParaRPr lang="en-US"/>
          </a:p>
        </p:txBody>
      </p:sp>
      <p:sp>
        <p:nvSpPr>
          <p:cNvPr id="6" name="Picture Placeholder 5">
            <a:extLst>
              <a:ext uri="{FF2B5EF4-FFF2-40B4-BE49-F238E27FC236}">
                <a16:creationId xmlns:a16="http://schemas.microsoft.com/office/drawing/2014/main" id="{F2F4CDCB-E2CD-4FFF-BD24-9F21EAD6942C}"/>
              </a:ext>
            </a:extLst>
          </p:cNvPr>
          <p:cNvSpPr>
            <a:spLocks noGrp="1"/>
          </p:cNvSpPr>
          <p:nvPr>
            <p:ph type="pic" sz="quarter" idx="13" hasCustomPrompt="1"/>
          </p:nvPr>
        </p:nvSpPr>
        <p:spPr>
          <a:xfrm>
            <a:off x="0" y="0"/>
            <a:ext cx="9144000" cy="5143500"/>
          </a:xfrm>
          <a:solidFill>
            <a:schemeClr val="bg2">
              <a:alpha val="50000"/>
            </a:schemeClr>
          </a:solidFill>
        </p:spPr>
        <p:txBody>
          <a:bodyPr tIns="270000"/>
          <a:lstStyle>
            <a:lvl1pPr algn="ctr">
              <a:defRPr sz="1400" b="0">
                <a:solidFill>
                  <a:schemeClr val="tx2"/>
                </a:solidFill>
              </a:defRPr>
            </a:lvl1pPr>
          </a:lstStyle>
          <a:p>
            <a:r>
              <a:rPr lang="en-GB"/>
              <a:t>Click icon to insert an image and send this to back</a:t>
            </a:r>
          </a:p>
        </p:txBody>
      </p:sp>
      <p:sp>
        <p:nvSpPr>
          <p:cNvPr id="4" name="Text Placeholder 3">
            <a:extLst>
              <a:ext uri="{FF2B5EF4-FFF2-40B4-BE49-F238E27FC236}">
                <a16:creationId xmlns:a16="http://schemas.microsoft.com/office/drawing/2014/main" id="{F9AA874E-6B70-4A65-B741-156C5F3B8033}"/>
              </a:ext>
            </a:extLst>
          </p:cNvPr>
          <p:cNvSpPr>
            <a:spLocks noGrp="1"/>
          </p:cNvSpPr>
          <p:nvPr>
            <p:ph type="body" sz="quarter" idx="12"/>
          </p:nvPr>
        </p:nvSpPr>
        <p:spPr>
          <a:xfrm>
            <a:off x="5396400" y="1220400"/>
            <a:ext cx="3747600" cy="3923100"/>
          </a:xfrm>
          <a:blipFill dpi="0" rotWithShape="1">
            <a:blip r:embed="rId2"/>
            <a:srcRect/>
            <a:stretch>
              <a:fillRect/>
            </a:stretch>
          </a:blipFill>
        </p:spPr>
        <p:txBody>
          <a:bodyPr/>
          <a:lstStyle>
            <a:lvl1pPr>
              <a:defRPr>
                <a:noFill/>
              </a:defRPr>
            </a:lvl1pPr>
            <a:lvl2pPr>
              <a:defRPr>
                <a:noFill/>
              </a:defRPr>
            </a:lvl2pPr>
          </a:lstStyle>
          <a:p>
            <a:pPr lvl="0"/>
            <a:r>
              <a:rPr lang="en-AU"/>
              <a:t>Click to edit Master text styles</a:t>
            </a:r>
          </a:p>
          <a:p>
            <a:pPr lvl="1"/>
            <a:r>
              <a:rPr lang="en-AU"/>
              <a:t>Second level</a:t>
            </a:r>
          </a:p>
        </p:txBody>
      </p:sp>
      <p:pic>
        <p:nvPicPr>
          <p:cNvPr id="8" name="Picture 7">
            <a:extLst>
              <a:ext uri="{FF2B5EF4-FFF2-40B4-BE49-F238E27FC236}">
                <a16:creationId xmlns:a16="http://schemas.microsoft.com/office/drawing/2014/main" id="{D1BA6416-6FBF-1545-83D8-B1420D4DA78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12193" y="4348927"/>
            <a:ext cx="596670" cy="631172"/>
          </a:xfrm>
          <a:prstGeom prst="rect">
            <a:avLst/>
          </a:prstGeom>
        </p:spPr>
      </p:pic>
    </p:spTree>
    <p:extLst>
      <p:ext uri="{BB962C8B-B14F-4D97-AF65-F5344CB8AC3E}">
        <p14:creationId xmlns:p14="http://schemas.microsoft.com/office/powerpoint/2010/main" val="2325453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accel="25000" decel="75000" fill="hold" grpId="0" nodeType="withEffect">
                                  <p:stCondLst>
                                    <p:cond delay="0"/>
                                  </p:stCondLst>
                                  <p:childTnLst>
                                    <p:animScale>
                                      <p:cBhvr>
                                        <p:cTn id="6" dur="3000" fill="hold"/>
                                        <p:tgtEl>
                                          <p:spTgt spid="6"/>
                                        </p:tgtEl>
                                      </p:cBhvr>
                                      <p:by x="104000" y="104000"/>
                                    </p:animScale>
                                  </p:childTnLst>
                                </p:cTn>
                              </p:par>
                              <p:par>
                                <p:cTn id="7" presetID="10"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fade">
                                      <p:cBhvr>
                                        <p:cTn id="9" dur="750"/>
                                        <p:tgtEl>
                                          <p:spTgt spid="2"/>
                                        </p:tgtEl>
                                      </p:cBhvr>
                                    </p:animEffect>
                                  </p:childTnLst>
                                </p:cTn>
                              </p:par>
                              <p:par>
                                <p:cTn id="10" presetID="35" presetClass="path" presetSubtype="0" decel="100000" fill="hold" grpId="1" nodeType="withEffect">
                                  <p:stCondLst>
                                    <p:cond delay="0"/>
                                  </p:stCondLst>
                                  <p:childTnLst>
                                    <p:animMotion origin="layout" path="M -2.29167E-6 -4.07407E-6 L -0.03659 -4.07407E-6 " pathEditMode="relative" rAng="0" ptsTypes="AA">
                                      <p:cBhvr>
                                        <p:cTn id="11" dur="1000" spd="-100000" fill="hold"/>
                                        <p:tgtEl>
                                          <p:spTgt spid="2"/>
                                        </p:tgtEl>
                                        <p:attrNameLst>
                                          <p:attrName>ppt_x</p:attrName>
                                          <p:attrName>ppt_y</p:attrName>
                                        </p:attrNameLst>
                                      </p:cBhvr>
                                      <p:rCtr x="-1836" y="0"/>
                                    </p:animMotion>
                                  </p:childTnLst>
                                </p:cTn>
                              </p:par>
                              <p:par>
                                <p:cTn id="12" presetID="10" presetClass="entr" presetSubtype="0"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750"/>
                                        <p:tgtEl>
                                          <p:spTgt spid="4"/>
                                        </p:tgtEl>
                                      </p:cBhvr>
                                    </p:animEffect>
                                  </p:childTnLst>
                                </p:cTn>
                              </p:par>
                              <p:par>
                                <p:cTn id="15" presetID="35" presetClass="path" presetSubtype="0" decel="100000" fill="hold" grpId="1" nodeType="withEffect">
                                  <p:stCondLst>
                                    <p:cond delay="0"/>
                                  </p:stCondLst>
                                  <p:childTnLst>
                                    <p:animMotion origin="layout" path="M -2.08333E-6 1.48148E-6 L 0.02865 1.48148E-6 " pathEditMode="relative" rAng="0" ptsTypes="AA">
                                      <p:cBhvr>
                                        <p:cTn id="16" dur="1000" spd="-100000" fill="hold"/>
                                        <p:tgtEl>
                                          <p:spTgt spid="4"/>
                                        </p:tgtEl>
                                        <p:attrNameLst>
                                          <p:attrName>ppt_x</p:attrName>
                                          <p:attrName>ppt_y</p:attrName>
                                        </p:attrNameLst>
                                      </p:cBhvr>
                                      <p:rCtr x="1432" y="0"/>
                                    </p:animMotion>
                                  </p:childTnLst>
                                </p:cTn>
                              </p:par>
                              <p:par>
                                <p:cTn id="17" presetID="10" presetClass="entr" presetSubtype="0" fill="hold" grpId="0" nodeType="withEffect">
                                  <p:stCondLst>
                                    <p:cond delay="1000"/>
                                  </p:stCondLst>
                                  <p:childTnLst>
                                    <p:set>
                                      <p:cBhvr>
                                        <p:cTn id="18" dur="1" fill="hold">
                                          <p:stCondLst>
                                            <p:cond delay="0"/>
                                          </p:stCondLst>
                                        </p:cTn>
                                        <p:tgtEl>
                                          <p:spTgt spid="83"/>
                                        </p:tgtEl>
                                        <p:attrNameLst>
                                          <p:attrName>style.visibility</p:attrName>
                                        </p:attrNameLst>
                                      </p:cBhvr>
                                      <p:to>
                                        <p:strVal val="visible"/>
                                      </p:to>
                                    </p:set>
                                    <p:animEffect transition="in" filter="fade">
                                      <p:cBhvr>
                                        <p:cTn id="19"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83" grpId="0">
        <p:tmplLst>
          <p:tmpl>
            <p:tnLst>
              <p:par>
                <p:cTn presetID="10" presetClass="entr" presetSubtype="0" fill="hold" nodeType="withEffect">
                  <p:stCondLst>
                    <p:cond delay="1000"/>
                  </p:stCondLst>
                  <p:childTnLst>
                    <p:set>
                      <p:cBhvr>
                        <p:cTn dur="1" fill="hold">
                          <p:stCondLst>
                            <p:cond delay="0"/>
                          </p:stCondLst>
                        </p:cTn>
                        <p:tgtEl>
                          <p:spTgt spid="83"/>
                        </p:tgtEl>
                        <p:attrNameLst>
                          <p:attrName>style.visibility</p:attrName>
                        </p:attrNameLst>
                      </p:cBhvr>
                      <p:to>
                        <p:strVal val="visible"/>
                      </p:to>
                    </p:set>
                    <p:animEffect transition="in" filter="fade">
                      <p:cBhvr>
                        <p:cTn dur="500"/>
                        <p:tgtEl>
                          <p:spTgt spid="83"/>
                        </p:tgtEl>
                      </p:cBhvr>
                    </p:animEffect>
                  </p:childTnLst>
                </p:cTn>
              </p:par>
            </p:tnLst>
          </p:tmpl>
        </p:tmplLst>
      </p:bldP>
      <p:bldP spid="6" grpId="0" animBg="1"/>
      <p:bldP spid="4" grpId="0" animBg="1">
        <p:tmplLst>
          <p:tmpl>
            <p:tnLst>
              <p:par>
                <p:cTn presetID="10"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750"/>
                        <p:tgtEl>
                          <p:spTgt spid="4"/>
                        </p:tgtEl>
                      </p:cBhvr>
                    </p:animEffect>
                  </p:childTnLst>
                </p:cTn>
              </p:par>
            </p:tnLst>
          </p:tmpl>
        </p:tmplLst>
      </p:bldP>
      <p:bldP spid="4" grpId="1" animBg="1">
        <p:tmplLst>
          <p:tmpl>
            <p:tnLst>
              <p:par>
                <p:cTn presetID="35" presetClass="path" presetSubtype="0" decel="100000" fill="hold" nodeType="withEffect">
                  <p:stCondLst>
                    <p:cond delay="0"/>
                  </p:stCondLst>
                  <p:childTnLst>
                    <p:animMotion origin="layout" path="M -2.08333E-6 1.48148E-6 L 0.02865 1.48148E-6 " pathEditMode="relative" rAng="0" ptsTypes="AA">
                      <p:cBhvr>
                        <p:cTn dur="1000" spd="-100000" fill="hold"/>
                        <p:tgtEl>
                          <p:spTgt spid="4"/>
                        </p:tgtEl>
                        <p:attrNameLst>
                          <p:attrName>ppt_x</p:attrName>
                          <p:attrName>ppt_y</p:attrName>
                        </p:attrNameLst>
                      </p:cBhvr>
                      <p:rCtr x="1432" y="0"/>
                    </p:animMotion>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B1) Red">
    <p:bg>
      <p:bgPr>
        <a:solidFill>
          <a:schemeClr val="accent1"/>
        </a:solidFill>
        <a:effectLst/>
      </p:bgPr>
    </p:bg>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704569BC-A902-428E-BB2D-80224904A57F}"/>
              </a:ext>
            </a:extLst>
          </p:cNvPr>
          <p:cNvSpPr>
            <a:spLocks/>
          </p:cNvSpPr>
          <p:nvPr userDrawn="1"/>
        </p:nvSpPr>
        <p:spPr bwMode="auto">
          <a:xfrm>
            <a:off x="2549738" y="1219198"/>
            <a:ext cx="3748071" cy="3924302"/>
          </a:xfrm>
          <a:custGeom>
            <a:avLst/>
            <a:gdLst>
              <a:gd name="connsiteX0" fmla="*/ 1715698 w 4997428"/>
              <a:gd name="connsiteY0" fmla="*/ 3352613 h 5232402"/>
              <a:gd name="connsiteX1" fmla="*/ 2156976 w 4997428"/>
              <a:gd name="connsiteY1" fmla="*/ 4593909 h 5232402"/>
              <a:gd name="connsiteX2" fmla="*/ 2675550 w 4997428"/>
              <a:gd name="connsiteY2" fmla="*/ 5232402 h 5232402"/>
              <a:gd name="connsiteX3" fmla="*/ 1556212 w 4997428"/>
              <a:gd name="connsiteY3" fmla="*/ 5232402 h 5232402"/>
              <a:gd name="connsiteX4" fmla="*/ 33267 w 4997428"/>
              <a:gd name="connsiteY4" fmla="*/ 4501998 h 5232402"/>
              <a:gd name="connsiteX5" fmla="*/ 32778 w 4997428"/>
              <a:gd name="connsiteY5" fmla="*/ 4501509 h 5232402"/>
              <a:gd name="connsiteX6" fmla="*/ 0 w 4997428"/>
              <a:gd name="connsiteY6" fmla="*/ 4392486 h 5232402"/>
              <a:gd name="connsiteX7" fmla="*/ 77786 w 4997428"/>
              <a:gd name="connsiteY7" fmla="*/ 4231641 h 5232402"/>
              <a:gd name="connsiteX8" fmla="*/ 150191 w 4997428"/>
              <a:gd name="connsiteY8" fmla="*/ 4183240 h 5232402"/>
              <a:gd name="connsiteX9" fmla="*/ 150680 w 4997428"/>
              <a:gd name="connsiteY9" fmla="*/ 4182752 h 5232402"/>
              <a:gd name="connsiteX10" fmla="*/ 151170 w 4997428"/>
              <a:gd name="connsiteY10" fmla="*/ 4182263 h 5232402"/>
              <a:gd name="connsiteX11" fmla="*/ 300382 w 4997428"/>
              <a:gd name="connsiteY11" fmla="*/ 4080573 h 5232402"/>
              <a:gd name="connsiteX12" fmla="*/ 353707 w 4997428"/>
              <a:gd name="connsiteY12" fmla="*/ 4045862 h 5232402"/>
              <a:gd name="connsiteX13" fmla="*/ 1076776 w 4997428"/>
              <a:gd name="connsiteY13" fmla="*/ 3635682 h 5232402"/>
              <a:gd name="connsiteX14" fmla="*/ 1715698 w 4997428"/>
              <a:gd name="connsiteY14" fmla="*/ 3352613 h 5232402"/>
              <a:gd name="connsiteX15" fmla="*/ 863321 w 4997428"/>
              <a:gd name="connsiteY15" fmla="*/ 2153521 h 5232402"/>
              <a:gd name="connsiteX16" fmla="*/ 947042 w 4997428"/>
              <a:gd name="connsiteY16" fmla="*/ 2154010 h 5232402"/>
              <a:gd name="connsiteX17" fmla="*/ 1593308 w 4997428"/>
              <a:gd name="connsiteY17" fmla="*/ 2189739 h 5232402"/>
              <a:gd name="connsiteX18" fmla="*/ 1677518 w 4997428"/>
              <a:gd name="connsiteY18" fmla="*/ 3136317 h 5232402"/>
              <a:gd name="connsiteX19" fmla="*/ 974949 w 4997428"/>
              <a:gd name="connsiteY19" fmla="*/ 3444665 h 5232402"/>
              <a:gd name="connsiteX20" fmla="*/ 428560 w 4997428"/>
              <a:gd name="connsiteY20" fmla="*/ 2363980 h 5232402"/>
              <a:gd name="connsiteX21" fmla="*/ 460384 w 4997428"/>
              <a:gd name="connsiteY21" fmla="*/ 2250430 h 5232402"/>
              <a:gd name="connsiteX22" fmla="*/ 616075 w 4997428"/>
              <a:gd name="connsiteY22" fmla="*/ 2157926 h 5232402"/>
              <a:gd name="connsiteX23" fmla="*/ 863321 w 4997428"/>
              <a:gd name="connsiteY23" fmla="*/ 2153521 h 5232402"/>
              <a:gd name="connsiteX24" fmla="*/ 3345492 w 4997428"/>
              <a:gd name="connsiteY24" fmla="*/ 1662983 h 5232402"/>
              <a:gd name="connsiteX25" fmla="*/ 3391977 w 4997428"/>
              <a:gd name="connsiteY25" fmla="*/ 1682541 h 5232402"/>
              <a:gd name="connsiteX26" fmla="*/ 3439930 w 4997428"/>
              <a:gd name="connsiteY26" fmla="*/ 1722147 h 5232402"/>
              <a:gd name="connsiteX27" fmla="*/ 3577428 w 4997428"/>
              <a:gd name="connsiteY27" fmla="*/ 1839987 h 5232402"/>
              <a:gd name="connsiteX28" fmla="*/ 4022218 w 4997428"/>
              <a:gd name="connsiteY28" fmla="*/ 2282497 h 5232402"/>
              <a:gd name="connsiteX29" fmla="*/ 4935285 w 4997428"/>
              <a:gd name="connsiteY29" fmla="*/ 3795833 h 5232402"/>
              <a:gd name="connsiteX30" fmla="*/ 4997428 w 4997428"/>
              <a:gd name="connsiteY30" fmla="*/ 4005598 h 5232402"/>
              <a:gd name="connsiteX31" fmla="*/ 4997428 w 4997428"/>
              <a:gd name="connsiteY31" fmla="*/ 5232402 h 5232402"/>
              <a:gd name="connsiteX32" fmla="*/ 3778538 w 4997428"/>
              <a:gd name="connsiteY32" fmla="*/ 5232402 h 5232402"/>
              <a:gd name="connsiteX33" fmla="*/ 3309772 w 4997428"/>
              <a:gd name="connsiteY33" fmla="*/ 4529764 h 5232402"/>
              <a:gd name="connsiteX34" fmla="*/ 3134596 w 4997428"/>
              <a:gd name="connsiteY34" fmla="*/ 3215925 h 5232402"/>
              <a:gd name="connsiteX35" fmla="*/ 3263287 w 4997428"/>
              <a:gd name="connsiteY35" fmla="*/ 1857590 h 5232402"/>
              <a:gd name="connsiteX36" fmla="*/ 3286774 w 4997428"/>
              <a:gd name="connsiteY36" fmla="*/ 1742195 h 5232402"/>
              <a:gd name="connsiteX37" fmla="*/ 3345492 w 4997428"/>
              <a:gd name="connsiteY37" fmla="*/ 1662983 h 5232402"/>
              <a:gd name="connsiteX38" fmla="*/ 1985716 w 4997428"/>
              <a:gd name="connsiteY38" fmla="*/ 829675 h 5232402"/>
              <a:gd name="connsiteX39" fmla="*/ 2042469 w 4997428"/>
              <a:gd name="connsiteY39" fmla="*/ 842388 h 5232402"/>
              <a:gd name="connsiteX40" fmla="*/ 2043448 w 4997428"/>
              <a:gd name="connsiteY40" fmla="*/ 842877 h 5232402"/>
              <a:gd name="connsiteX41" fmla="*/ 2043937 w 4997428"/>
              <a:gd name="connsiteY41" fmla="*/ 842877 h 5232402"/>
              <a:gd name="connsiteX42" fmla="*/ 2127599 w 4997428"/>
              <a:gd name="connsiteY42" fmla="*/ 878572 h 5232402"/>
              <a:gd name="connsiteX43" fmla="*/ 2337487 w 4997428"/>
              <a:gd name="connsiteY43" fmla="*/ 973433 h 5232402"/>
              <a:gd name="connsiteX44" fmla="*/ 2367820 w 4997428"/>
              <a:gd name="connsiteY44" fmla="*/ 987614 h 5232402"/>
              <a:gd name="connsiteX45" fmla="*/ 3151109 w 4997428"/>
              <a:gd name="connsiteY45" fmla="*/ 1421823 h 5232402"/>
              <a:gd name="connsiteX46" fmla="*/ 3235749 w 4997428"/>
              <a:gd name="connsiteY46" fmla="*/ 1474632 h 5232402"/>
              <a:gd name="connsiteX47" fmla="*/ 3077722 w 4997428"/>
              <a:gd name="connsiteY47" fmla="*/ 1695160 h 5232402"/>
              <a:gd name="connsiteX48" fmla="*/ 3075765 w 4997428"/>
              <a:gd name="connsiteY48" fmla="*/ 1705428 h 5232402"/>
              <a:gd name="connsiteX49" fmla="*/ 2920183 w 4997428"/>
              <a:gd name="connsiteY49" fmla="*/ 3215871 h 5232402"/>
              <a:gd name="connsiteX50" fmla="*/ 3104141 w 4997428"/>
              <a:gd name="connsiteY50" fmla="*/ 4592334 h 5232402"/>
              <a:gd name="connsiteX51" fmla="*/ 3470100 w 4997428"/>
              <a:gd name="connsiteY51" fmla="*/ 5232402 h 5232402"/>
              <a:gd name="connsiteX52" fmla="*/ 3038092 w 4997428"/>
              <a:gd name="connsiteY52" fmla="*/ 5232402 h 5232402"/>
              <a:gd name="connsiteX53" fmla="*/ 2341890 w 4997428"/>
              <a:gd name="connsiteY53" fmla="*/ 4487205 h 5232402"/>
              <a:gd name="connsiteX54" fmla="*/ 1804694 w 4997428"/>
              <a:gd name="connsiteY54" fmla="*/ 1983166 h 5232402"/>
              <a:gd name="connsiteX55" fmla="*/ 1838941 w 4997428"/>
              <a:gd name="connsiteY55" fmla="*/ 1229656 h 5232402"/>
              <a:gd name="connsiteX56" fmla="*/ 1870743 w 4997428"/>
              <a:gd name="connsiteY56" fmla="*/ 939205 h 5232402"/>
              <a:gd name="connsiteX57" fmla="*/ 1985716 w 4997428"/>
              <a:gd name="connsiteY57" fmla="*/ 829675 h 5232402"/>
              <a:gd name="connsiteX58" fmla="*/ 3454840 w 4997428"/>
              <a:gd name="connsiteY58" fmla="*/ 225284 h 5232402"/>
              <a:gd name="connsiteX59" fmla="*/ 3475877 w 4997428"/>
              <a:gd name="connsiteY59" fmla="*/ 226752 h 5232402"/>
              <a:gd name="connsiteX60" fmla="*/ 3476366 w 4997428"/>
              <a:gd name="connsiteY60" fmla="*/ 227241 h 5232402"/>
              <a:gd name="connsiteX61" fmla="*/ 3477345 w 4997428"/>
              <a:gd name="connsiteY61" fmla="*/ 227241 h 5232402"/>
              <a:gd name="connsiteX62" fmla="*/ 3527736 w 4997428"/>
              <a:gd name="connsiteY62" fmla="*/ 247791 h 5232402"/>
              <a:gd name="connsiteX63" fmla="*/ 3528226 w 4997428"/>
              <a:gd name="connsiteY63" fmla="*/ 248280 h 5232402"/>
              <a:gd name="connsiteX64" fmla="*/ 3529204 w 4997428"/>
              <a:gd name="connsiteY64" fmla="*/ 248769 h 5232402"/>
              <a:gd name="connsiteX65" fmla="*/ 3826172 w 4997428"/>
              <a:gd name="connsiteY65" fmla="*/ 449371 h 5232402"/>
              <a:gd name="connsiteX66" fmla="*/ 4276762 w 4997428"/>
              <a:gd name="connsiteY66" fmla="*/ 798712 h 5232402"/>
              <a:gd name="connsiteX67" fmla="*/ 3902494 w 4997428"/>
              <a:gd name="connsiteY67" fmla="*/ 1684785 h 5232402"/>
              <a:gd name="connsiteX68" fmla="*/ 3130963 w 4997428"/>
              <a:gd name="connsiteY68" fmla="*/ 1155881 h 5232402"/>
              <a:gd name="connsiteX69" fmla="*/ 3342314 w 4997428"/>
              <a:gd name="connsiteY69" fmla="*/ 323139 h 5232402"/>
              <a:gd name="connsiteX70" fmla="*/ 3345250 w 4997428"/>
              <a:gd name="connsiteY70" fmla="*/ 314332 h 5232402"/>
              <a:gd name="connsiteX71" fmla="*/ 3454840 w 4997428"/>
              <a:gd name="connsiteY71" fmla="*/ 225284 h 5232402"/>
              <a:gd name="connsiteX72" fmla="*/ 4997428 w 4997428"/>
              <a:gd name="connsiteY72" fmla="*/ 0 h 5232402"/>
              <a:gd name="connsiteX73" fmla="*/ 4996450 w 4997428"/>
              <a:gd name="connsiteY73" fmla="*/ 3311432 h 5232402"/>
              <a:gd name="connsiteX74" fmla="*/ 4030887 w 4997428"/>
              <a:gd name="connsiteY74" fmla="*/ 1977273 h 5232402"/>
              <a:gd name="connsiteX75" fmla="*/ 4879116 w 4997428"/>
              <a:gd name="connsiteY75" fmla="*/ 134003 h 5232402"/>
              <a:gd name="connsiteX76" fmla="*/ 4930450 w 4997428"/>
              <a:gd name="connsiteY76" fmla="*/ 52819 h 5232402"/>
              <a:gd name="connsiteX77" fmla="*/ 4997428 w 4997428"/>
              <a:gd name="connsiteY77" fmla="*/ 0 h 5232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4997428" h="5232402">
                <a:moveTo>
                  <a:pt x="1715698" y="3352613"/>
                </a:moveTo>
                <a:cubicBezTo>
                  <a:pt x="1810607" y="3830261"/>
                  <a:pt x="1959330" y="4247774"/>
                  <a:pt x="2156976" y="4593909"/>
                </a:cubicBezTo>
                <a:cubicBezTo>
                  <a:pt x="2304231" y="4852533"/>
                  <a:pt x="2477905" y="5065201"/>
                  <a:pt x="2675550" y="5232402"/>
                </a:cubicBezTo>
                <a:cubicBezTo>
                  <a:pt x="2675550" y="5232402"/>
                  <a:pt x="2675550" y="5232402"/>
                  <a:pt x="1556212" y="5232402"/>
                </a:cubicBezTo>
                <a:cubicBezTo>
                  <a:pt x="445191" y="4978667"/>
                  <a:pt x="81700" y="4563598"/>
                  <a:pt x="33267" y="4501998"/>
                </a:cubicBezTo>
                <a:cubicBezTo>
                  <a:pt x="33267" y="4501998"/>
                  <a:pt x="33267" y="4501998"/>
                  <a:pt x="32778" y="4501509"/>
                </a:cubicBezTo>
                <a:cubicBezTo>
                  <a:pt x="10763" y="4468264"/>
                  <a:pt x="0" y="4431597"/>
                  <a:pt x="0" y="4392486"/>
                </a:cubicBezTo>
                <a:cubicBezTo>
                  <a:pt x="0" y="4328930"/>
                  <a:pt x="29843" y="4267330"/>
                  <a:pt x="77786" y="4231641"/>
                </a:cubicBezTo>
                <a:cubicBezTo>
                  <a:pt x="77786" y="4231641"/>
                  <a:pt x="103715" y="4214529"/>
                  <a:pt x="150191" y="4183240"/>
                </a:cubicBezTo>
                <a:cubicBezTo>
                  <a:pt x="150191" y="4183240"/>
                  <a:pt x="150191" y="4183240"/>
                  <a:pt x="150680" y="4182752"/>
                </a:cubicBezTo>
                <a:cubicBezTo>
                  <a:pt x="150680" y="4182752"/>
                  <a:pt x="150680" y="4182752"/>
                  <a:pt x="151170" y="4182263"/>
                </a:cubicBezTo>
                <a:cubicBezTo>
                  <a:pt x="186393" y="4155862"/>
                  <a:pt x="236783" y="4122618"/>
                  <a:pt x="300382" y="4080573"/>
                </a:cubicBezTo>
                <a:cubicBezTo>
                  <a:pt x="317505" y="4069818"/>
                  <a:pt x="335117" y="4058084"/>
                  <a:pt x="353707" y="4045862"/>
                </a:cubicBezTo>
                <a:cubicBezTo>
                  <a:pt x="511725" y="3944661"/>
                  <a:pt x="765631" y="3791149"/>
                  <a:pt x="1076776" y="3635682"/>
                </a:cubicBezTo>
                <a:cubicBezTo>
                  <a:pt x="1292033" y="3527148"/>
                  <a:pt x="1506801" y="3431814"/>
                  <a:pt x="1715698" y="3352613"/>
                </a:cubicBezTo>
                <a:close/>
                <a:moveTo>
                  <a:pt x="863321" y="2153521"/>
                </a:moveTo>
                <a:cubicBezTo>
                  <a:pt x="889759" y="2153521"/>
                  <a:pt x="917666" y="2153521"/>
                  <a:pt x="947042" y="2154010"/>
                </a:cubicBezTo>
                <a:cubicBezTo>
                  <a:pt x="1086087" y="2155479"/>
                  <a:pt x="1309832" y="2163310"/>
                  <a:pt x="1593308" y="2189739"/>
                </a:cubicBezTo>
                <a:cubicBezTo>
                  <a:pt x="1601141" y="2514728"/>
                  <a:pt x="1629538" y="2832864"/>
                  <a:pt x="1677518" y="3136317"/>
                </a:cubicBezTo>
                <a:cubicBezTo>
                  <a:pt x="1448877" y="3222948"/>
                  <a:pt x="1212892" y="3326710"/>
                  <a:pt x="974949" y="3444665"/>
                </a:cubicBezTo>
                <a:cubicBezTo>
                  <a:pt x="510323" y="2858805"/>
                  <a:pt x="439332" y="2469699"/>
                  <a:pt x="428560" y="2363980"/>
                </a:cubicBezTo>
                <a:cubicBezTo>
                  <a:pt x="425133" y="2327762"/>
                  <a:pt x="445207" y="2272455"/>
                  <a:pt x="460384" y="2250430"/>
                </a:cubicBezTo>
                <a:cubicBezTo>
                  <a:pt x="498083" y="2195123"/>
                  <a:pt x="554386" y="2161841"/>
                  <a:pt x="616075" y="2157926"/>
                </a:cubicBezTo>
                <a:cubicBezTo>
                  <a:pt x="616565" y="2157926"/>
                  <a:pt x="708609" y="2153521"/>
                  <a:pt x="863321" y="2153521"/>
                </a:cubicBezTo>
                <a:close/>
                <a:moveTo>
                  <a:pt x="3345492" y="1662983"/>
                </a:moveTo>
                <a:cubicBezTo>
                  <a:pt x="3359682" y="1662983"/>
                  <a:pt x="3374851" y="1669339"/>
                  <a:pt x="3391977" y="1682541"/>
                </a:cubicBezTo>
                <a:cubicBezTo>
                  <a:pt x="3392466" y="1683030"/>
                  <a:pt x="3409103" y="1695254"/>
                  <a:pt x="3439930" y="1722147"/>
                </a:cubicBezTo>
                <a:cubicBezTo>
                  <a:pt x="3471246" y="1747084"/>
                  <a:pt x="3515774" y="1785712"/>
                  <a:pt x="3577428" y="1839987"/>
                </a:cubicBezTo>
                <a:cubicBezTo>
                  <a:pt x="3659634" y="1913331"/>
                  <a:pt x="3826980" y="2067843"/>
                  <a:pt x="4022218" y="2282497"/>
                </a:cubicBezTo>
                <a:cubicBezTo>
                  <a:pt x="4330978" y="2626237"/>
                  <a:pt x="4740536" y="3168006"/>
                  <a:pt x="4935285" y="3795833"/>
                </a:cubicBezTo>
                <a:cubicBezTo>
                  <a:pt x="4960240" y="3876512"/>
                  <a:pt x="4978345" y="3929320"/>
                  <a:pt x="4997428" y="4005598"/>
                </a:cubicBezTo>
                <a:cubicBezTo>
                  <a:pt x="4997428" y="4005598"/>
                  <a:pt x="4997428" y="4005598"/>
                  <a:pt x="4997428" y="5232402"/>
                </a:cubicBezTo>
                <a:cubicBezTo>
                  <a:pt x="4997428" y="5232402"/>
                  <a:pt x="4997428" y="5232402"/>
                  <a:pt x="3778538" y="5232402"/>
                </a:cubicBezTo>
                <a:cubicBezTo>
                  <a:pt x="3580364" y="5068600"/>
                  <a:pt x="3405189" y="4836343"/>
                  <a:pt x="3309772" y="4529764"/>
                </a:cubicBezTo>
                <a:cubicBezTo>
                  <a:pt x="3193803" y="4155220"/>
                  <a:pt x="3134596" y="3713199"/>
                  <a:pt x="3134596" y="3215925"/>
                </a:cubicBezTo>
                <a:cubicBezTo>
                  <a:pt x="3134596" y="2598366"/>
                  <a:pt x="3224630" y="2060509"/>
                  <a:pt x="3263287" y="1857590"/>
                </a:cubicBezTo>
                <a:cubicBezTo>
                  <a:pt x="3277966" y="1783267"/>
                  <a:pt x="3286774" y="1742195"/>
                  <a:pt x="3286774" y="1742195"/>
                </a:cubicBezTo>
                <a:cubicBezTo>
                  <a:pt x="3296071" y="1706989"/>
                  <a:pt x="3313686" y="1662983"/>
                  <a:pt x="3345492" y="1662983"/>
                </a:cubicBezTo>
                <a:close/>
                <a:moveTo>
                  <a:pt x="1985716" y="829675"/>
                </a:moveTo>
                <a:cubicBezTo>
                  <a:pt x="1997948" y="829675"/>
                  <a:pt x="2017518" y="832120"/>
                  <a:pt x="2042469" y="842388"/>
                </a:cubicBezTo>
                <a:cubicBezTo>
                  <a:pt x="2042469" y="842388"/>
                  <a:pt x="2042469" y="842388"/>
                  <a:pt x="2043448" y="842877"/>
                </a:cubicBezTo>
                <a:cubicBezTo>
                  <a:pt x="2043448" y="842877"/>
                  <a:pt x="2043448" y="842877"/>
                  <a:pt x="2043937" y="842877"/>
                </a:cubicBezTo>
                <a:cubicBezTo>
                  <a:pt x="2044426" y="842877"/>
                  <a:pt x="2073781" y="853635"/>
                  <a:pt x="2127599" y="878572"/>
                </a:cubicBezTo>
                <a:cubicBezTo>
                  <a:pt x="2179949" y="899598"/>
                  <a:pt x="2249422" y="932360"/>
                  <a:pt x="2337487" y="973433"/>
                </a:cubicBezTo>
                <a:cubicBezTo>
                  <a:pt x="2337487" y="973433"/>
                  <a:pt x="2337487" y="973433"/>
                  <a:pt x="2367820" y="987614"/>
                </a:cubicBezTo>
                <a:cubicBezTo>
                  <a:pt x="2638376" y="1118659"/>
                  <a:pt x="2902081" y="1264862"/>
                  <a:pt x="3151109" y="1421823"/>
                </a:cubicBezTo>
                <a:cubicBezTo>
                  <a:pt x="3179486" y="1437959"/>
                  <a:pt x="3207862" y="1456051"/>
                  <a:pt x="3235749" y="1474632"/>
                </a:cubicBezTo>
                <a:cubicBezTo>
                  <a:pt x="3158937" y="1513261"/>
                  <a:pt x="3099738" y="1594431"/>
                  <a:pt x="3077722" y="1695160"/>
                </a:cubicBezTo>
                <a:cubicBezTo>
                  <a:pt x="3077232" y="1698094"/>
                  <a:pt x="3076743" y="1701028"/>
                  <a:pt x="3075765" y="1705428"/>
                </a:cubicBezTo>
                <a:cubicBezTo>
                  <a:pt x="3039560" y="1877547"/>
                  <a:pt x="2920183" y="2495122"/>
                  <a:pt x="2920183" y="3215871"/>
                </a:cubicBezTo>
                <a:cubicBezTo>
                  <a:pt x="2920183" y="3734673"/>
                  <a:pt x="2982318" y="4197732"/>
                  <a:pt x="3104141" y="4592334"/>
                </a:cubicBezTo>
                <a:cubicBezTo>
                  <a:pt x="3191228" y="4868116"/>
                  <a:pt x="3328218" y="5076419"/>
                  <a:pt x="3470100" y="5232402"/>
                </a:cubicBezTo>
                <a:cubicBezTo>
                  <a:pt x="3470100" y="5232402"/>
                  <a:pt x="3470100" y="5232402"/>
                  <a:pt x="3038092" y="5232402"/>
                </a:cubicBezTo>
                <a:cubicBezTo>
                  <a:pt x="2771451" y="5072997"/>
                  <a:pt x="2534165" y="4821663"/>
                  <a:pt x="2341890" y="4487205"/>
                </a:cubicBezTo>
                <a:cubicBezTo>
                  <a:pt x="1897651" y="3710224"/>
                  <a:pt x="1804694" y="2696580"/>
                  <a:pt x="1804694" y="1983166"/>
                </a:cubicBezTo>
                <a:cubicBezTo>
                  <a:pt x="1804694" y="1730366"/>
                  <a:pt x="1815947" y="1477077"/>
                  <a:pt x="1838941" y="1229656"/>
                </a:cubicBezTo>
                <a:cubicBezTo>
                  <a:pt x="1855576" y="1048246"/>
                  <a:pt x="1870743" y="940183"/>
                  <a:pt x="1870743" y="939205"/>
                </a:cubicBezTo>
                <a:cubicBezTo>
                  <a:pt x="1884442" y="867815"/>
                  <a:pt x="1922114" y="831631"/>
                  <a:pt x="1985716" y="829675"/>
                </a:cubicBezTo>
                <a:close/>
                <a:moveTo>
                  <a:pt x="3454840" y="225284"/>
                </a:moveTo>
                <a:cubicBezTo>
                  <a:pt x="3461689" y="225284"/>
                  <a:pt x="3468538" y="225773"/>
                  <a:pt x="3475877" y="226752"/>
                </a:cubicBezTo>
                <a:cubicBezTo>
                  <a:pt x="3475877" y="226752"/>
                  <a:pt x="3475877" y="226752"/>
                  <a:pt x="3476366" y="227241"/>
                </a:cubicBezTo>
                <a:cubicBezTo>
                  <a:pt x="3476366" y="227241"/>
                  <a:pt x="3476366" y="227241"/>
                  <a:pt x="3477345" y="227241"/>
                </a:cubicBezTo>
                <a:cubicBezTo>
                  <a:pt x="3493490" y="228709"/>
                  <a:pt x="3510613" y="235559"/>
                  <a:pt x="3527736" y="247791"/>
                </a:cubicBezTo>
                <a:cubicBezTo>
                  <a:pt x="3527736" y="247791"/>
                  <a:pt x="3527736" y="247791"/>
                  <a:pt x="3528226" y="248280"/>
                </a:cubicBezTo>
                <a:cubicBezTo>
                  <a:pt x="3528226" y="248280"/>
                  <a:pt x="3528226" y="248280"/>
                  <a:pt x="3529204" y="248769"/>
                </a:cubicBezTo>
                <a:cubicBezTo>
                  <a:pt x="3530182" y="249259"/>
                  <a:pt x="3646621" y="320692"/>
                  <a:pt x="3826172" y="449371"/>
                </a:cubicBezTo>
                <a:cubicBezTo>
                  <a:pt x="3925488" y="520805"/>
                  <a:pt x="4083512" y="638719"/>
                  <a:pt x="4276762" y="798712"/>
                </a:cubicBezTo>
                <a:cubicBezTo>
                  <a:pt x="4136350" y="1090318"/>
                  <a:pt x="4010616" y="1388285"/>
                  <a:pt x="3902494" y="1684785"/>
                </a:cubicBezTo>
                <a:cubicBezTo>
                  <a:pt x="3671573" y="1502775"/>
                  <a:pt x="3418636" y="1329573"/>
                  <a:pt x="3130963" y="1155881"/>
                </a:cubicBezTo>
                <a:cubicBezTo>
                  <a:pt x="3212666" y="743913"/>
                  <a:pt x="3305622" y="437139"/>
                  <a:pt x="3342314" y="323139"/>
                </a:cubicBezTo>
                <a:cubicBezTo>
                  <a:pt x="3343782" y="319224"/>
                  <a:pt x="3344271" y="316778"/>
                  <a:pt x="3345250" y="314332"/>
                </a:cubicBezTo>
                <a:cubicBezTo>
                  <a:pt x="3367755" y="255130"/>
                  <a:pt x="3404448" y="225284"/>
                  <a:pt x="3454840" y="225284"/>
                </a:cubicBezTo>
                <a:close/>
                <a:moveTo>
                  <a:pt x="4997428" y="0"/>
                </a:moveTo>
                <a:cubicBezTo>
                  <a:pt x="4997428" y="0"/>
                  <a:pt x="4997428" y="0"/>
                  <a:pt x="4996450" y="3311432"/>
                </a:cubicBezTo>
                <a:cubicBezTo>
                  <a:pt x="4786715" y="2861007"/>
                  <a:pt x="4449868" y="2413516"/>
                  <a:pt x="4030887" y="1977273"/>
                </a:cubicBezTo>
                <a:cubicBezTo>
                  <a:pt x="4316889" y="1108212"/>
                  <a:pt x="4718759" y="399563"/>
                  <a:pt x="4879116" y="134003"/>
                </a:cubicBezTo>
                <a:cubicBezTo>
                  <a:pt x="4912850" y="80695"/>
                  <a:pt x="4930450" y="52819"/>
                  <a:pt x="4930450" y="52819"/>
                </a:cubicBezTo>
                <a:cubicBezTo>
                  <a:pt x="4962717" y="3912"/>
                  <a:pt x="4989606" y="0"/>
                  <a:pt x="4997428" y="0"/>
                </a:cubicBezTo>
                <a:close/>
              </a:path>
            </a:pathLst>
          </a:custGeom>
          <a:solidFill>
            <a:srgbClr val="B29C3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noAutofit/>
          </a:bodyPr>
          <a:lstStyle/>
          <a:p>
            <a:endParaRPr lang="en-GB"/>
          </a:p>
        </p:txBody>
      </p:sp>
      <p:sp>
        <p:nvSpPr>
          <p:cNvPr id="86" name="Rectangle 85">
            <a:extLst>
              <a:ext uri="{FF2B5EF4-FFF2-40B4-BE49-F238E27FC236}">
                <a16:creationId xmlns:a16="http://schemas.microsoft.com/office/drawing/2014/main" id="{59DA3977-9CB7-4D80-B87F-8D89276989D4}"/>
              </a:ext>
            </a:extLst>
          </p:cNvPr>
          <p:cNvSpPr/>
          <p:nvPr userDrawn="1"/>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a:p>
        </p:txBody>
      </p:sp>
      <p:sp>
        <p:nvSpPr>
          <p:cNvPr id="2" name="Title 1">
            <a:extLst>
              <a:ext uri="{FF2B5EF4-FFF2-40B4-BE49-F238E27FC236}">
                <a16:creationId xmlns:a16="http://schemas.microsoft.com/office/drawing/2014/main" id="{F64D1DA5-55F2-40D3-B419-631F81A7BC28}"/>
              </a:ext>
            </a:extLst>
          </p:cNvPr>
          <p:cNvSpPr>
            <a:spLocks noGrp="1"/>
          </p:cNvSpPr>
          <p:nvPr>
            <p:ph type="title" hasCustomPrompt="1"/>
          </p:nvPr>
        </p:nvSpPr>
        <p:spPr>
          <a:xfrm>
            <a:off x="445326" y="1623923"/>
            <a:ext cx="4164691" cy="904863"/>
          </a:xfrm>
        </p:spPr>
        <p:txBody>
          <a:bodyPr anchor="b"/>
          <a:lstStyle>
            <a:lvl1pPr>
              <a:lnSpc>
                <a:spcPct val="80000"/>
              </a:lnSpc>
              <a:defRPr sz="3600">
                <a:solidFill>
                  <a:schemeClr val="bg1"/>
                </a:solidFill>
              </a:defRPr>
            </a:lvl1pPr>
          </a:lstStyle>
          <a:p>
            <a:r>
              <a:rPr lang="en-US"/>
              <a:t>Presentation title</a:t>
            </a:r>
            <a:br>
              <a:rPr lang="en-US"/>
            </a:br>
            <a:r>
              <a:rPr lang="en-US"/>
              <a:t>goes here</a:t>
            </a:r>
            <a:endParaRPr lang="en-GB"/>
          </a:p>
        </p:txBody>
      </p:sp>
      <p:sp>
        <p:nvSpPr>
          <p:cNvPr id="37" name="Picture Placeholder 36">
            <a:extLst>
              <a:ext uri="{FF2B5EF4-FFF2-40B4-BE49-F238E27FC236}">
                <a16:creationId xmlns:a16="http://schemas.microsoft.com/office/drawing/2014/main" id="{FB92D7A7-9D03-4CDA-8900-92AFCEA12729}"/>
              </a:ext>
            </a:extLst>
          </p:cNvPr>
          <p:cNvSpPr>
            <a:spLocks noGrp="1"/>
          </p:cNvSpPr>
          <p:nvPr>
            <p:ph type="pic" sz="quarter" idx="10" hasCustomPrompt="1"/>
          </p:nvPr>
        </p:nvSpPr>
        <p:spPr>
          <a:xfrm>
            <a:off x="5395929" y="1219198"/>
            <a:ext cx="3748071" cy="3924301"/>
          </a:xfrm>
          <a:custGeom>
            <a:avLst/>
            <a:gdLst>
              <a:gd name="connsiteX0" fmla="*/ 1715698 w 4997428"/>
              <a:gd name="connsiteY0" fmla="*/ 3352613 h 5232401"/>
              <a:gd name="connsiteX1" fmla="*/ 2156976 w 4997428"/>
              <a:gd name="connsiteY1" fmla="*/ 4593909 h 5232401"/>
              <a:gd name="connsiteX2" fmla="*/ 2531849 w 4997428"/>
              <a:gd name="connsiteY2" fmla="*/ 5098469 h 5232401"/>
              <a:gd name="connsiteX3" fmla="*/ 2675549 w 4997428"/>
              <a:gd name="connsiteY3" fmla="*/ 5232401 h 5232401"/>
              <a:gd name="connsiteX4" fmla="*/ 1556208 w 4997428"/>
              <a:gd name="connsiteY4" fmla="*/ 5232401 h 5232401"/>
              <a:gd name="connsiteX5" fmla="*/ 1356550 w 4997428"/>
              <a:gd name="connsiteY5" fmla="*/ 5183062 h 5232401"/>
              <a:gd name="connsiteX6" fmla="*/ 33267 w 4997428"/>
              <a:gd name="connsiteY6" fmla="*/ 4501998 h 5232401"/>
              <a:gd name="connsiteX7" fmla="*/ 32778 w 4997428"/>
              <a:gd name="connsiteY7" fmla="*/ 4501509 h 5232401"/>
              <a:gd name="connsiteX8" fmla="*/ 0 w 4997428"/>
              <a:gd name="connsiteY8" fmla="*/ 4392486 h 5232401"/>
              <a:gd name="connsiteX9" fmla="*/ 77786 w 4997428"/>
              <a:gd name="connsiteY9" fmla="*/ 4231641 h 5232401"/>
              <a:gd name="connsiteX10" fmla="*/ 150191 w 4997428"/>
              <a:gd name="connsiteY10" fmla="*/ 4183240 h 5232401"/>
              <a:gd name="connsiteX11" fmla="*/ 150680 w 4997428"/>
              <a:gd name="connsiteY11" fmla="*/ 4182752 h 5232401"/>
              <a:gd name="connsiteX12" fmla="*/ 151170 w 4997428"/>
              <a:gd name="connsiteY12" fmla="*/ 4182263 h 5232401"/>
              <a:gd name="connsiteX13" fmla="*/ 300382 w 4997428"/>
              <a:gd name="connsiteY13" fmla="*/ 4080573 h 5232401"/>
              <a:gd name="connsiteX14" fmla="*/ 353707 w 4997428"/>
              <a:gd name="connsiteY14" fmla="*/ 4045862 h 5232401"/>
              <a:gd name="connsiteX15" fmla="*/ 1076776 w 4997428"/>
              <a:gd name="connsiteY15" fmla="*/ 3635682 h 5232401"/>
              <a:gd name="connsiteX16" fmla="*/ 1715698 w 4997428"/>
              <a:gd name="connsiteY16" fmla="*/ 3352613 h 5232401"/>
              <a:gd name="connsiteX17" fmla="*/ 863321 w 4997428"/>
              <a:gd name="connsiteY17" fmla="*/ 2153521 h 5232401"/>
              <a:gd name="connsiteX18" fmla="*/ 947042 w 4997428"/>
              <a:gd name="connsiteY18" fmla="*/ 2154010 h 5232401"/>
              <a:gd name="connsiteX19" fmla="*/ 1593308 w 4997428"/>
              <a:gd name="connsiteY19" fmla="*/ 2189739 h 5232401"/>
              <a:gd name="connsiteX20" fmla="*/ 1677518 w 4997428"/>
              <a:gd name="connsiteY20" fmla="*/ 3136317 h 5232401"/>
              <a:gd name="connsiteX21" fmla="*/ 974949 w 4997428"/>
              <a:gd name="connsiteY21" fmla="*/ 3444665 h 5232401"/>
              <a:gd name="connsiteX22" fmla="*/ 428560 w 4997428"/>
              <a:gd name="connsiteY22" fmla="*/ 2363980 h 5232401"/>
              <a:gd name="connsiteX23" fmla="*/ 460384 w 4997428"/>
              <a:gd name="connsiteY23" fmla="*/ 2250430 h 5232401"/>
              <a:gd name="connsiteX24" fmla="*/ 616075 w 4997428"/>
              <a:gd name="connsiteY24" fmla="*/ 2157926 h 5232401"/>
              <a:gd name="connsiteX25" fmla="*/ 863321 w 4997428"/>
              <a:gd name="connsiteY25" fmla="*/ 2153521 h 5232401"/>
              <a:gd name="connsiteX26" fmla="*/ 3345492 w 4997428"/>
              <a:gd name="connsiteY26" fmla="*/ 1662983 h 5232401"/>
              <a:gd name="connsiteX27" fmla="*/ 3391977 w 4997428"/>
              <a:gd name="connsiteY27" fmla="*/ 1682541 h 5232401"/>
              <a:gd name="connsiteX28" fmla="*/ 3439930 w 4997428"/>
              <a:gd name="connsiteY28" fmla="*/ 1722147 h 5232401"/>
              <a:gd name="connsiteX29" fmla="*/ 3577428 w 4997428"/>
              <a:gd name="connsiteY29" fmla="*/ 1839987 h 5232401"/>
              <a:gd name="connsiteX30" fmla="*/ 4022218 w 4997428"/>
              <a:gd name="connsiteY30" fmla="*/ 2282497 h 5232401"/>
              <a:gd name="connsiteX31" fmla="*/ 4935285 w 4997428"/>
              <a:gd name="connsiteY31" fmla="*/ 3795833 h 5232401"/>
              <a:gd name="connsiteX32" fmla="*/ 4997428 w 4997428"/>
              <a:gd name="connsiteY32" fmla="*/ 4005598 h 5232401"/>
              <a:gd name="connsiteX33" fmla="*/ 4997428 w 4997428"/>
              <a:gd name="connsiteY33" fmla="*/ 4007994 h 5232401"/>
              <a:gd name="connsiteX34" fmla="*/ 4997428 w 4997428"/>
              <a:gd name="connsiteY34" fmla="*/ 4024767 h 5232401"/>
              <a:gd name="connsiteX35" fmla="*/ 4997428 w 4997428"/>
              <a:gd name="connsiteY35" fmla="*/ 4043037 h 5232401"/>
              <a:gd name="connsiteX36" fmla="*/ 4997428 w 4997428"/>
              <a:gd name="connsiteY36" fmla="*/ 4070293 h 5232401"/>
              <a:gd name="connsiteX37" fmla="*/ 4997428 w 4997428"/>
              <a:gd name="connsiteY37" fmla="*/ 4108331 h 5232401"/>
              <a:gd name="connsiteX38" fmla="*/ 4997428 w 4997428"/>
              <a:gd name="connsiteY38" fmla="*/ 4158949 h 5232401"/>
              <a:gd name="connsiteX39" fmla="*/ 4997428 w 4997428"/>
              <a:gd name="connsiteY39" fmla="*/ 4223943 h 5232401"/>
              <a:gd name="connsiteX40" fmla="*/ 4997428 w 4997428"/>
              <a:gd name="connsiteY40" fmla="*/ 4305111 h 5232401"/>
              <a:gd name="connsiteX41" fmla="*/ 4997428 w 4997428"/>
              <a:gd name="connsiteY41" fmla="*/ 4404250 h 5232401"/>
              <a:gd name="connsiteX42" fmla="*/ 4997428 w 4997428"/>
              <a:gd name="connsiteY42" fmla="*/ 4523156 h 5232401"/>
              <a:gd name="connsiteX43" fmla="*/ 4997428 w 4997428"/>
              <a:gd name="connsiteY43" fmla="*/ 4663628 h 5232401"/>
              <a:gd name="connsiteX44" fmla="*/ 4997428 w 4997428"/>
              <a:gd name="connsiteY44" fmla="*/ 4827461 h 5232401"/>
              <a:gd name="connsiteX45" fmla="*/ 4997428 w 4997428"/>
              <a:gd name="connsiteY45" fmla="*/ 5016454 h 5232401"/>
              <a:gd name="connsiteX46" fmla="*/ 4997428 w 4997428"/>
              <a:gd name="connsiteY46" fmla="*/ 5232401 h 5232401"/>
              <a:gd name="connsiteX47" fmla="*/ 3778537 w 4997428"/>
              <a:gd name="connsiteY47" fmla="*/ 5232401 h 5232401"/>
              <a:gd name="connsiteX48" fmla="*/ 3635107 w 4997428"/>
              <a:gd name="connsiteY48" fmla="*/ 5096624 h 5232401"/>
              <a:gd name="connsiteX49" fmla="*/ 3309772 w 4997428"/>
              <a:gd name="connsiteY49" fmla="*/ 4529764 h 5232401"/>
              <a:gd name="connsiteX50" fmla="*/ 3134596 w 4997428"/>
              <a:gd name="connsiteY50" fmla="*/ 3215925 h 5232401"/>
              <a:gd name="connsiteX51" fmla="*/ 3263287 w 4997428"/>
              <a:gd name="connsiteY51" fmla="*/ 1857590 h 5232401"/>
              <a:gd name="connsiteX52" fmla="*/ 3286774 w 4997428"/>
              <a:gd name="connsiteY52" fmla="*/ 1742195 h 5232401"/>
              <a:gd name="connsiteX53" fmla="*/ 3345492 w 4997428"/>
              <a:gd name="connsiteY53" fmla="*/ 1662983 h 5232401"/>
              <a:gd name="connsiteX54" fmla="*/ 1985716 w 4997428"/>
              <a:gd name="connsiteY54" fmla="*/ 829675 h 5232401"/>
              <a:gd name="connsiteX55" fmla="*/ 2042469 w 4997428"/>
              <a:gd name="connsiteY55" fmla="*/ 842388 h 5232401"/>
              <a:gd name="connsiteX56" fmla="*/ 2043448 w 4997428"/>
              <a:gd name="connsiteY56" fmla="*/ 842877 h 5232401"/>
              <a:gd name="connsiteX57" fmla="*/ 2043937 w 4997428"/>
              <a:gd name="connsiteY57" fmla="*/ 842877 h 5232401"/>
              <a:gd name="connsiteX58" fmla="*/ 2127599 w 4997428"/>
              <a:gd name="connsiteY58" fmla="*/ 878572 h 5232401"/>
              <a:gd name="connsiteX59" fmla="*/ 2337487 w 4997428"/>
              <a:gd name="connsiteY59" fmla="*/ 973433 h 5232401"/>
              <a:gd name="connsiteX60" fmla="*/ 2367820 w 4997428"/>
              <a:gd name="connsiteY60" fmla="*/ 987614 h 5232401"/>
              <a:gd name="connsiteX61" fmla="*/ 3151109 w 4997428"/>
              <a:gd name="connsiteY61" fmla="*/ 1421823 h 5232401"/>
              <a:gd name="connsiteX62" fmla="*/ 3235749 w 4997428"/>
              <a:gd name="connsiteY62" fmla="*/ 1474632 h 5232401"/>
              <a:gd name="connsiteX63" fmla="*/ 3077722 w 4997428"/>
              <a:gd name="connsiteY63" fmla="*/ 1695160 h 5232401"/>
              <a:gd name="connsiteX64" fmla="*/ 3075765 w 4997428"/>
              <a:gd name="connsiteY64" fmla="*/ 1705428 h 5232401"/>
              <a:gd name="connsiteX65" fmla="*/ 2920183 w 4997428"/>
              <a:gd name="connsiteY65" fmla="*/ 3215871 h 5232401"/>
              <a:gd name="connsiteX66" fmla="*/ 3104141 w 4997428"/>
              <a:gd name="connsiteY66" fmla="*/ 4592334 h 5232401"/>
              <a:gd name="connsiteX67" fmla="*/ 3365309 w 4997428"/>
              <a:gd name="connsiteY67" fmla="*/ 5105368 h 5232401"/>
              <a:gd name="connsiteX68" fmla="*/ 3470099 w 4997428"/>
              <a:gd name="connsiteY68" fmla="*/ 5232401 h 5232401"/>
              <a:gd name="connsiteX69" fmla="*/ 3038090 w 4997428"/>
              <a:gd name="connsiteY69" fmla="*/ 5232401 h 5232401"/>
              <a:gd name="connsiteX70" fmla="*/ 2939508 w 4997428"/>
              <a:gd name="connsiteY70" fmla="*/ 5168333 h 5232401"/>
              <a:gd name="connsiteX71" fmla="*/ 2341890 w 4997428"/>
              <a:gd name="connsiteY71" fmla="*/ 4487205 h 5232401"/>
              <a:gd name="connsiteX72" fmla="*/ 1804694 w 4997428"/>
              <a:gd name="connsiteY72" fmla="*/ 1983166 h 5232401"/>
              <a:gd name="connsiteX73" fmla="*/ 1838941 w 4997428"/>
              <a:gd name="connsiteY73" fmla="*/ 1229656 h 5232401"/>
              <a:gd name="connsiteX74" fmla="*/ 1870743 w 4997428"/>
              <a:gd name="connsiteY74" fmla="*/ 939205 h 5232401"/>
              <a:gd name="connsiteX75" fmla="*/ 1985716 w 4997428"/>
              <a:gd name="connsiteY75" fmla="*/ 829675 h 5232401"/>
              <a:gd name="connsiteX76" fmla="*/ 3454840 w 4997428"/>
              <a:gd name="connsiteY76" fmla="*/ 225284 h 5232401"/>
              <a:gd name="connsiteX77" fmla="*/ 3475877 w 4997428"/>
              <a:gd name="connsiteY77" fmla="*/ 226752 h 5232401"/>
              <a:gd name="connsiteX78" fmla="*/ 3476366 w 4997428"/>
              <a:gd name="connsiteY78" fmla="*/ 227241 h 5232401"/>
              <a:gd name="connsiteX79" fmla="*/ 3477345 w 4997428"/>
              <a:gd name="connsiteY79" fmla="*/ 227241 h 5232401"/>
              <a:gd name="connsiteX80" fmla="*/ 3527736 w 4997428"/>
              <a:gd name="connsiteY80" fmla="*/ 247791 h 5232401"/>
              <a:gd name="connsiteX81" fmla="*/ 3528226 w 4997428"/>
              <a:gd name="connsiteY81" fmla="*/ 248280 h 5232401"/>
              <a:gd name="connsiteX82" fmla="*/ 3529204 w 4997428"/>
              <a:gd name="connsiteY82" fmla="*/ 248769 h 5232401"/>
              <a:gd name="connsiteX83" fmla="*/ 3826172 w 4997428"/>
              <a:gd name="connsiteY83" fmla="*/ 449371 h 5232401"/>
              <a:gd name="connsiteX84" fmla="*/ 4276762 w 4997428"/>
              <a:gd name="connsiteY84" fmla="*/ 798712 h 5232401"/>
              <a:gd name="connsiteX85" fmla="*/ 3902494 w 4997428"/>
              <a:gd name="connsiteY85" fmla="*/ 1684785 h 5232401"/>
              <a:gd name="connsiteX86" fmla="*/ 3130963 w 4997428"/>
              <a:gd name="connsiteY86" fmla="*/ 1155881 h 5232401"/>
              <a:gd name="connsiteX87" fmla="*/ 3342314 w 4997428"/>
              <a:gd name="connsiteY87" fmla="*/ 323139 h 5232401"/>
              <a:gd name="connsiteX88" fmla="*/ 3345250 w 4997428"/>
              <a:gd name="connsiteY88" fmla="*/ 314332 h 5232401"/>
              <a:gd name="connsiteX89" fmla="*/ 3454840 w 4997428"/>
              <a:gd name="connsiteY89" fmla="*/ 225284 h 5232401"/>
              <a:gd name="connsiteX90" fmla="*/ 4997428 w 4997428"/>
              <a:gd name="connsiteY90" fmla="*/ 0 h 5232401"/>
              <a:gd name="connsiteX91" fmla="*/ 4996450 w 4997428"/>
              <a:gd name="connsiteY91" fmla="*/ 3311432 h 5232401"/>
              <a:gd name="connsiteX92" fmla="*/ 4030887 w 4997428"/>
              <a:gd name="connsiteY92" fmla="*/ 1977273 h 5232401"/>
              <a:gd name="connsiteX93" fmla="*/ 4879116 w 4997428"/>
              <a:gd name="connsiteY93" fmla="*/ 134003 h 5232401"/>
              <a:gd name="connsiteX94" fmla="*/ 4930450 w 4997428"/>
              <a:gd name="connsiteY94" fmla="*/ 52819 h 5232401"/>
              <a:gd name="connsiteX95" fmla="*/ 4997428 w 4997428"/>
              <a:gd name="connsiteY95" fmla="*/ 0 h 52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997428" h="5232401">
                <a:moveTo>
                  <a:pt x="1715698" y="3352613"/>
                </a:moveTo>
                <a:cubicBezTo>
                  <a:pt x="1810607" y="3830261"/>
                  <a:pt x="1959330" y="4247774"/>
                  <a:pt x="2156976" y="4593909"/>
                </a:cubicBezTo>
                <a:cubicBezTo>
                  <a:pt x="2267417" y="4787877"/>
                  <a:pt x="2392719" y="4955995"/>
                  <a:pt x="2531849" y="5098469"/>
                </a:cubicBezTo>
                <a:lnTo>
                  <a:pt x="2675549" y="5232401"/>
                </a:lnTo>
                <a:lnTo>
                  <a:pt x="1556208" y="5232401"/>
                </a:lnTo>
                <a:lnTo>
                  <a:pt x="1356550" y="5183062"/>
                </a:lnTo>
                <a:cubicBezTo>
                  <a:pt x="400986" y="4928164"/>
                  <a:pt x="78673" y="4559748"/>
                  <a:pt x="33267" y="4501998"/>
                </a:cubicBezTo>
                <a:cubicBezTo>
                  <a:pt x="33267" y="4501998"/>
                  <a:pt x="33267" y="4501998"/>
                  <a:pt x="32778" y="4501509"/>
                </a:cubicBezTo>
                <a:cubicBezTo>
                  <a:pt x="10763" y="4468264"/>
                  <a:pt x="0" y="4431597"/>
                  <a:pt x="0" y="4392486"/>
                </a:cubicBezTo>
                <a:cubicBezTo>
                  <a:pt x="0" y="4328930"/>
                  <a:pt x="29843" y="4267330"/>
                  <a:pt x="77786" y="4231641"/>
                </a:cubicBezTo>
                <a:cubicBezTo>
                  <a:pt x="77786" y="4231641"/>
                  <a:pt x="103715" y="4214529"/>
                  <a:pt x="150191" y="4183240"/>
                </a:cubicBezTo>
                <a:cubicBezTo>
                  <a:pt x="150191" y="4183240"/>
                  <a:pt x="150191" y="4183240"/>
                  <a:pt x="150680" y="4182752"/>
                </a:cubicBezTo>
                <a:cubicBezTo>
                  <a:pt x="150680" y="4182752"/>
                  <a:pt x="150680" y="4182752"/>
                  <a:pt x="151170" y="4182263"/>
                </a:cubicBezTo>
                <a:cubicBezTo>
                  <a:pt x="186393" y="4155862"/>
                  <a:pt x="236783" y="4122618"/>
                  <a:pt x="300382" y="4080573"/>
                </a:cubicBezTo>
                <a:cubicBezTo>
                  <a:pt x="317505" y="4069818"/>
                  <a:pt x="335117" y="4058084"/>
                  <a:pt x="353707" y="4045862"/>
                </a:cubicBezTo>
                <a:cubicBezTo>
                  <a:pt x="511725" y="3944661"/>
                  <a:pt x="765631" y="3791149"/>
                  <a:pt x="1076776" y="3635682"/>
                </a:cubicBezTo>
                <a:cubicBezTo>
                  <a:pt x="1292033" y="3527148"/>
                  <a:pt x="1506801" y="3431814"/>
                  <a:pt x="1715698" y="3352613"/>
                </a:cubicBezTo>
                <a:close/>
                <a:moveTo>
                  <a:pt x="863321" y="2153521"/>
                </a:moveTo>
                <a:cubicBezTo>
                  <a:pt x="889759" y="2153521"/>
                  <a:pt x="917666" y="2153521"/>
                  <a:pt x="947042" y="2154010"/>
                </a:cubicBezTo>
                <a:cubicBezTo>
                  <a:pt x="1086087" y="2155479"/>
                  <a:pt x="1309832" y="2163310"/>
                  <a:pt x="1593308" y="2189739"/>
                </a:cubicBezTo>
                <a:cubicBezTo>
                  <a:pt x="1601141" y="2514728"/>
                  <a:pt x="1629538" y="2832864"/>
                  <a:pt x="1677518" y="3136317"/>
                </a:cubicBezTo>
                <a:cubicBezTo>
                  <a:pt x="1448877" y="3222948"/>
                  <a:pt x="1212892" y="3326710"/>
                  <a:pt x="974949" y="3444665"/>
                </a:cubicBezTo>
                <a:cubicBezTo>
                  <a:pt x="510323" y="2858805"/>
                  <a:pt x="439332" y="2469699"/>
                  <a:pt x="428560" y="2363980"/>
                </a:cubicBezTo>
                <a:cubicBezTo>
                  <a:pt x="425133" y="2327762"/>
                  <a:pt x="445207" y="2272455"/>
                  <a:pt x="460384" y="2250430"/>
                </a:cubicBezTo>
                <a:cubicBezTo>
                  <a:pt x="498083" y="2195123"/>
                  <a:pt x="554386" y="2161841"/>
                  <a:pt x="616075" y="2157926"/>
                </a:cubicBezTo>
                <a:cubicBezTo>
                  <a:pt x="616565" y="2157926"/>
                  <a:pt x="708609" y="2153521"/>
                  <a:pt x="863321" y="2153521"/>
                </a:cubicBezTo>
                <a:close/>
                <a:moveTo>
                  <a:pt x="3345492" y="1662983"/>
                </a:moveTo>
                <a:cubicBezTo>
                  <a:pt x="3359682" y="1662983"/>
                  <a:pt x="3374851" y="1669339"/>
                  <a:pt x="3391977" y="1682541"/>
                </a:cubicBezTo>
                <a:cubicBezTo>
                  <a:pt x="3392466" y="1683030"/>
                  <a:pt x="3409103" y="1695254"/>
                  <a:pt x="3439930" y="1722147"/>
                </a:cubicBezTo>
                <a:cubicBezTo>
                  <a:pt x="3471246" y="1747084"/>
                  <a:pt x="3515774" y="1785712"/>
                  <a:pt x="3577428" y="1839987"/>
                </a:cubicBezTo>
                <a:cubicBezTo>
                  <a:pt x="3659634" y="1913331"/>
                  <a:pt x="3826980" y="2067843"/>
                  <a:pt x="4022218" y="2282497"/>
                </a:cubicBezTo>
                <a:cubicBezTo>
                  <a:pt x="4330978" y="2626237"/>
                  <a:pt x="4740536" y="3168006"/>
                  <a:pt x="4935285" y="3795833"/>
                </a:cubicBezTo>
                <a:cubicBezTo>
                  <a:pt x="4960240" y="3876512"/>
                  <a:pt x="4978345" y="3929320"/>
                  <a:pt x="4997428" y="4005598"/>
                </a:cubicBezTo>
                <a:lnTo>
                  <a:pt x="4997428" y="4007994"/>
                </a:lnTo>
                <a:lnTo>
                  <a:pt x="4997428" y="4024767"/>
                </a:lnTo>
                <a:lnTo>
                  <a:pt x="4997428" y="4043037"/>
                </a:lnTo>
                <a:lnTo>
                  <a:pt x="4997428" y="4070293"/>
                </a:lnTo>
                <a:lnTo>
                  <a:pt x="4997428" y="4108331"/>
                </a:lnTo>
                <a:lnTo>
                  <a:pt x="4997428" y="4158949"/>
                </a:lnTo>
                <a:lnTo>
                  <a:pt x="4997428" y="4223943"/>
                </a:lnTo>
                <a:lnTo>
                  <a:pt x="4997428" y="4305111"/>
                </a:lnTo>
                <a:lnTo>
                  <a:pt x="4997428" y="4404250"/>
                </a:lnTo>
                <a:lnTo>
                  <a:pt x="4997428" y="4523156"/>
                </a:lnTo>
                <a:lnTo>
                  <a:pt x="4997428" y="4663628"/>
                </a:lnTo>
                <a:lnTo>
                  <a:pt x="4997428" y="4827461"/>
                </a:lnTo>
                <a:lnTo>
                  <a:pt x="4997428" y="5016454"/>
                </a:lnTo>
                <a:lnTo>
                  <a:pt x="4997428" y="5232401"/>
                </a:lnTo>
                <a:lnTo>
                  <a:pt x="3778537" y="5232401"/>
                </a:lnTo>
                <a:lnTo>
                  <a:pt x="3635107" y="5096624"/>
                </a:lnTo>
                <a:cubicBezTo>
                  <a:pt x="3497761" y="4947827"/>
                  <a:pt x="3381335" y="4759698"/>
                  <a:pt x="3309772" y="4529764"/>
                </a:cubicBezTo>
                <a:cubicBezTo>
                  <a:pt x="3193803" y="4155220"/>
                  <a:pt x="3134596" y="3713199"/>
                  <a:pt x="3134596" y="3215925"/>
                </a:cubicBezTo>
                <a:cubicBezTo>
                  <a:pt x="3134596" y="2598366"/>
                  <a:pt x="3224630" y="2060509"/>
                  <a:pt x="3263287" y="1857590"/>
                </a:cubicBezTo>
                <a:cubicBezTo>
                  <a:pt x="3277966" y="1783267"/>
                  <a:pt x="3286774" y="1742195"/>
                  <a:pt x="3286774" y="1742195"/>
                </a:cubicBezTo>
                <a:cubicBezTo>
                  <a:pt x="3296071" y="1706989"/>
                  <a:pt x="3313686" y="1662983"/>
                  <a:pt x="3345492" y="1662983"/>
                </a:cubicBezTo>
                <a:close/>
                <a:moveTo>
                  <a:pt x="1985716" y="829675"/>
                </a:moveTo>
                <a:cubicBezTo>
                  <a:pt x="1997948" y="829675"/>
                  <a:pt x="2017518" y="832120"/>
                  <a:pt x="2042469" y="842388"/>
                </a:cubicBezTo>
                <a:cubicBezTo>
                  <a:pt x="2042469" y="842388"/>
                  <a:pt x="2042469" y="842388"/>
                  <a:pt x="2043448" y="842877"/>
                </a:cubicBezTo>
                <a:cubicBezTo>
                  <a:pt x="2043448" y="842877"/>
                  <a:pt x="2043448" y="842877"/>
                  <a:pt x="2043937" y="842877"/>
                </a:cubicBezTo>
                <a:cubicBezTo>
                  <a:pt x="2044426" y="842877"/>
                  <a:pt x="2073781" y="853635"/>
                  <a:pt x="2127599" y="878572"/>
                </a:cubicBezTo>
                <a:cubicBezTo>
                  <a:pt x="2179949" y="899598"/>
                  <a:pt x="2249422" y="932360"/>
                  <a:pt x="2337487" y="973433"/>
                </a:cubicBezTo>
                <a:cubicBezTo>
                  <a:pt x="2337487" y="973433"/>
                  <a:pt x="2337487" y="973433"/>
                  <a:pt x="2367820" y="987614"/>
                </a:cubicBezTo>
                <a:cubicBezTo>
                  <a:pt x="2638376" y="1118659"/>
                  <a:pt x="2902081" y="1264862"/>
                  <a:pt x="3151109" y="1421823"/>
                </a:cubicBezTo>
                <a:cubicBezTo>
                  <a:pt x="3179486" y="1437959"/>
                  <a:pt x="3207862" y="1456051"/>
                  <a:pt x="3235749" y="1474632"/>
                </a:cubicBezTo>
                <a:cubicBezTo>
                  <a:pt x="3158937" y="1513261"/>
                  <a:pt x="3099738" y="1594431"/>
                  <a:pt x="3077722" y="1695160"/>
                </a:cubicBezTo>
                <a:cubicBezTo>
                  <a:pt x="3077232" y="1698094"/>
                  <a:pt x="3076743" y="1701028"/>
                  <a:pt x="3075765" y="1705428"/>
                </a:cubicBezTo>
                <a:cubicBezTo>
                  <a:pt x="3039560" y="1877547"/>
                  <a:pt x="2920183" y="2495122"/>
                  <a:pt x="2920183" y="3215871"/>
                </a:cubicBezTo>
                <a:cubicBezTo>
                  <a:pt x="2920183" y="3734673"/>
                  <a:pt x="2982318" y="4197732"/>
                  <a:pt x="3104141" y="4592334"/>
                </a:cubicBezTo>
                <a:cubicBezTo>
                  <a:pt x="3169456" y="4799171"/>
                  <a:pt x="3262842" y="4968050"/>
                  <a:pt x="3365309" y="5105368"/>
                </a:cubicBezTo>
                <a:lnTo>
                  <a:pt x="3470099" y="5232401"/>
                </a:lnTo>
                <a:lnTo>
                  <a:pt x="3038090" y="5232401"/>
                </a:lnTo>
                <a:lnTo>
                  <a:pt x="2939508" y="5168333"/>
                </a:lnTo>
                <a:cubicBezTo>
                  <a:pt x="2712833" y="5008865"/>
                  <a:pt x="2510131" y="4779856"/>
                  <a:pt x="2341890" y="4487205"/>
                </a:cubicBezTo>
                <a:cubicBezTo>
                  <a:pt x="1897651" y="3710224"/>
                  <a:pt x="1804694" y="2696580"/>
                  <a:pt x="1804694" y="1983166"/>
                </a:cubicBezTo>
                <a:cubicBezTo>
                  <a:pt x="1804694" y="1730366"/>
                  <a:pt x="1815947" y="1477077"/>
                  <a:pt x="1838941" y="1229656"/>
                </a:cubicBezTo>
                <a:cubicBezTo>
                  <a:pt x="1855576" y="1048246"/>
                  <a:pt x="1870743" y="940183"/>
                  <a:pt x="1870743" y="939205"/>
                </a:cubicBezTo>
                <a:cubicBezTo>
                  <a:pt x="1884442" y="867815"/>
                  <a:pt x="1922114" y="831631"/>
                  <a:pt x="1985716" y="829675"/>
                </a:cubicBezTo>
                <a:close/>
                <a:moveTo>
                  <a:pt x="3454840" y="225284"/>
                </a:moveTo>
                <a:cubicBezTo>
                  <a:pt x="3461689" y="225284"/>
                  <a:pt x="3468538" y="225773"/>
                  <a:pt x="3475877" y="226752"/>
                </a:cubicBezTo>
                <a:cubicBezTo>
                  <a:pt x="3475877" y="226752"/>
                  <a:pt x="3475877" y="226752"/>
                  <a:pt x="3476366" y="227241"/>
                </a:cubicBezTo>
                <a:cubicBezTo>
                  <a:pt x="3476366" y="227241"/>
                  <a:pt x="3476366" y="227241"/>
                  <a:pt x="3477345" y="227241"/>
                </a:cubicBezTo>
                <a:cubicBezTo>
                  <a:pt x="3493490" y="228709"/>
                  <a:pt x="3510613" y="235559"/>
                  <a:pt x="3527736" y="247791"/>
                </a:cubicBezTo>
                <a:cubicBezTo>
                  <a:pt x="3527736" y="247791"/>
                  <a:pt x="3527736" y="247791"/>
                  <a:pt x="3528226" y="248280"/>
                </a:cubicBezTo>
                <a:cubicBezTo>
                  <a:pt x="3528226" y="248280"/>
                  <a:pt x="3528226" y="248280"/>
                  <a:pt x="3529204" y="248769"/>
                </a:cubicBezTo>
                <a:cubicBezTo>
                  <a:pt x="3530182" y="249259"/>
                  <a:pt x="3646621" y="320692"/>
                  <a:pt x="3826172" y="449371"/>
                </a:cubicBezTo>
                <a:cubicBezTo>
                  <a:pt x="3925488" y="520805"/>
                  <a:pt x="4083512" y="638719"/>
                  <a:pt x="4276762" y="798712"/>
                </a:cubicBezTo>
                <a:cubicBezTo>
                  <a:pt x="4136350" y="1090318"/>
                  <a:pt x="4010616" y="1388285"/>
                  <a:pt x="3902494" y="1684785"/>
                </a:cubicBezTo>
                <a:cubicBezTo>
                  <a:pt x="3671573" y="1502775"/>
                  <a:pt x="3418636" y="1329573"/>
                  <a:pt x="3130963" y="1155881"/>
                </a:cubicBezTo>
                <a:cubicBezTo>
                  <a:pt x="3212666" y="743913"/>
                  <a:pt x="3305622" y="437139"/>
                  <a:pt x="3342314" y="323139"/>
                </a:cubicBezTo>
                <a:cubicBezTo>
                  <a:pt x="3343782" y="319224"/>
                  <a:pt x="3344271" y="316778"/>
                  <a:pt x="3345250" y="314332"/>
                </a:cubicBezTo>
                <a:cubicBezTo>
                  <a:pt x="3367755" y="255130"/>
                  <a:pt x="3404448" y="225284"/>
                  <a:pt x="3454840" y="225284"/>
                </a:cubicBezTo>
                <a:close/>
                <a:moveTo>
                  <a:pt x="4997428" y="0"/>
                </a:moveTo>
                <a:cubicBezTo>
                  <a:pt x="4997428" y="0"/>
                  <a:pt x="4997428" y="0"/>
                  <a:pt x="4996450" y="3311432"/>
                </a:cubicBezTo>
                <a:cubicBezTo>
                  <a:pt x="4786715" y="2861007"/>
                  <a:pt x="4449868" y="2413516"/>
                  <a:pt x="4030887" y="1977273"/>
                </a:cubicBezTo>
                <a:cubicBezTo>
                  <a:pt x="4316889" y="1108212"/>
                  <a:pt x="4718759" y="399563"/>
                  <a:pt x="4879116" y="134003"/>
                </a:cubicBezTo>
                <a:cubicBezTo>
                  <a:pt x="4912850" y="80695"/>
                  <a:pt x="4930450" y="52819"/>
                  <a:pt x="4930450" y="52819"/>
                </a:cubicBezTo>
                <a:cubicBezTo>
                  <a:pt x="4962717" y="3912"/>
                  <a:pt x="4989606" y="0"/>
                  <a:pt x="4997428" y="0"/>
                </a:cubicBezTo>
                <a:close/>
              </a:path>
            </a:pathLst>
          </a:custGeom>
          <a:solidFill>
            <a:schemeClr val="bg1">
              <a:alpha val="50000"/>
            </a:schemeClr>
          </a:solidFill>
        </p:spPr>
        <p:txBody>
          <a:bodyPr wrap="square">
            <a:noAutofit/>
          </a:bodyPr>
          <a:lstStyle>
            <a:lvl1pPr algn="ctr">
              <a:defRPr sz="1200" b="0">
                <a:solidFill>
                  <a:schemeClr val="bg1"/>
                </a:solidFill>
              </a:defRPr>
            </a:lvl1pPr>
          </a:lstStyle>
          <a:p>
            <a:r>
              <a:rPr lang="en-GB"/>
              <a:t>Click icon to insert an image and click reset in Home tab to fill the image in the shape</a:t>
            </a:r>
            <a:br>
              <a:rPr lang="en-GB"/>
            </a:br>
            <a:r>
              <a:rPr lang="en-GB"/>
              <a:t>If no image is inserted, this will stay as 50% transparent white shape</a:t>
            </a:r>
          </a:p>
        </p:txBody>
      </p:sp>
      <p:sp>
        <p:nvSpPr>
          <p:cNvPr id="83" name="Text Placeholder 82">
            <a:extLst>
              <a:ext uri="{FF2B5EF4-FFF2-40B4-BE49-F238E27FC236}">
                <a16:creationId xmlns:a16="http://schemas.microsoft.com/office/drawing/2014/main" id="{3ECE1A18-33D8-41AB-85CB-0266D4467476}"/>
              </a:ext>
            </a:extLst>
          </p:cNvPr>
          <p:cNvSpPr>
            <a:spLocks noGrp="1"/>
          </p:cNvSpPr>
          <p:nvPr>
            <p:ph type="body" sz="quarter" idx="11" hasCustomPrompt="1"/>
          </p:nvPr>
        </p:nvSpPr>
        <p:spPr>
          <a:xfrm>
            <a:off x="445326" y="2699352"/>
            <a:ext cx="4164690" cy="658642"/>
          </a:xfrm>
        </p:spPr>
        <p:txBody>
          <a:bodyPr>
            <a:spAutoFit/>
          </a:bodyPr>
          <a:lstStyle>
            <a:lvl1pPr>
              <a:spcAft>
                <a:spcPts val="900"/>
              </a:spcAft>
              <a:defRPr b="0">
                <a:solidFill>
                  <a:schemeClr val="bg1"/>
                </a:solidFill>
              </a:defRPr>
            </a:lvl1pPr>
            <a:lvl2pPr>
              <a:defRPr>
                <a:solidFill>
                  <a:schemeClr val="bg1"/>
                </a:solidFill>
              </a:defRPr>
            </a:lvl2pPr>
          </a:lstStyle>
          <a:p>
            <a:pPr lvl="0"/>
            <a:r>
              <a:rPr lang="en-US"/>
              <a:t>Subtitle goes here</a:t>
            </a:r>
          </a:p>
          <a:p>
            <a:pPr lvl="1"/>
            <a:r>
              <a:rPr lang="en-US"/>
              <a:t>Presenter Name</a:t>
            </a:r>
            <a:br>
              <a:rPr lang="en-US"/>
            </a:br>
            <a:endParaRPr lang="en-US"/>
          </a:p>
        </p:txBody>
      </p:sp>
      <p:pic>
        <p:nvPicPr>
          <p:cNvPr id="4" name="Picture 3">
            <a:extLst>
              <a:ext uri="{FF2B5EF4-FFF2-40B4-BE49-F238E27FC236}">
                <a16:creationId xmlns:a16="http://schemas.microsoft.com/office/drawing/2014/main" id="{718B4D21-31D3-AC42-9509-48CEBD6649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3528" y="4347655"/>
            <a:ext cx="585335" cy="632906"/>
          </a:xfrm>
          <a:prstGeom prst="rect">
            <a:avLst/>
          </a:prstGeom>
        </p:spPr>
      </p:pic>
    </p:spTree>
    <p:extLst>
      <p:ext uri="{BB962C8B-B14F-4D97-AF65-F5344CB8AC3E}">
        <p14:creationId xmlns:p14="http://schemas.microsoft.com/office/powerpoint/2010/main" val="4211192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par>
                                <p:cTn id="8" presetID="35" presetClass="path" presetSubtype="0" decel="100000" fill="hold" grpId="1" nodeType="withEffect">
                                  <p:stCondLst>
                                    <p:cond delay="0"/>
                                  </p:stCondLst>
                                  <p:childTnLst>
                                    <p:animMotion origin="layout" path="M -2.29167E-6 -4.07407E-6 L -0.03659 -4.07407E-6 " pathEditMode="relative" rAng="0" ptsTypes="AA">
                                      <p:cBhvr>
                                        <p:cTn id="9" dur="1000" spd="-100000" fill="hold"/>
                                        <p:tgtEl>
                                          <p:spTgt spid="2"/>
                                        </p:tgtEl>
                                        <p:attrNameLst>
                                          <p:attrName>ppt_x</p:attrName>
                                          <p:attrName>ppt_y</p:attrName>
                                        </p:attrNameLst>
                                      </p:cBhvr>
                                      <p:rCtr x="-1836" y="0"/>
                                    </p:animMotion>
                                  </p:childTnLst>
                                </p:cTn>
                              </p:par>
                              <p:par>
                                <p:cTn id="10" presetID="10" presetClass="entr" presetSubtype="0" fill="hold" grpId="0" nodeType="with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750"/>
                                        <p:tgtEl>
                                          <p:spTgt spid="37"/>
                                        </p:tgtEl>
                                      </p:cBhvr>
                                    </p:animEffect>
                                  </p:childTnLst>
                                </p:cTn>
                              </p:par>
                              <p:par>
                                <p:cTn id="13" presetID="35" presetClass="path" presetSubtype="0" decel="100000" fill="hold" grpId="1" nodeType="withEffect">
                                  <p:stCondLst>
                                    <p:cond delay="0"/>
                                  </p:stCondLst>
                                  <p:childTnLst>
                                    <p:animMotion origin="layout" path="M -2.08333E-6 1.48148E-6 L 0.02865 1.48148E-6 " pathEditMode="relative" rAng="0" ptsTypes="AA">
                                      <p:cBhvr>
                                        <p:cTn id="14" dur="1000" spd="-100000" fill="hold"/>
                                        <p:tgtEl>
                                          <p:spTgt spid="37"/>
                                        </p:tgtEl>
                                        <p:attrNameLst>
                                          <p:attrName>ppt_x</p:attrName>
                                          <p:attrName>ppt_y</p:attrName>
                                        </p:attrNameLst>
                                      </p:cBhvr>
                                      <p:rCtr x="1432" y="0"/>
                                    </p:animMotion>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83"/>
                                        </p:tgtEl>
                                        <p:attrNameLst>
                                          <p:attrName>style.visibility</p:attrName>
                                        </p:attrNameLst>
                                      </p:cBhvr>
                                      <p:to>
                                        <p:strVal val="visible"/>
                                      </p:to>
                                    </p:set>
                                    <p:animEffect transition="in" filter="fade">
                                      <p:cBhvr>
                                        <p:cTn id="18"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7" grpId="0" animBg="1"/>
      <p:bldP spid="37" grpId="1" animBg="1"/>
      <p:bldP spid="83" grpId="0" uiExpand="1">
        <p:tmplLst>
          <p:tmpl>
            <p:tnLst>
              <p:par>
                <p:cTn presetID="10" presetClass="entr" presetSubtype="0" fill="hold" nodeType="afterEffect">
                  <p:stCondLst>
                    <p:cond delay="0"/>
                  </p:stCondLst>
                  <p:childTnLst>
                    <p:set>
                      <p:cBhvr>
                        <p:cTn dur="1" fill="hold">
                          <p:stCondLst>
                            <p:cond delay="0"/>
                          </p:stCondLst>
                        </p:cTn>
                        <p:tgtEl>
                          <p:spTgt spid="83"/>
                        </p:tgtEl>
                        <p:attrNameLst>
                          <p:attrName>style.visibility</p:attrName>
                        </p:attrNameLst>
                      </p:cBhvr>
                      <p:to>
                        <p:strVal val="visible"/>
                      </p:to>
                    </p:set>
                    <p:animEffect transition="in" filter="fade">
                      <p:cBhvr>
                        <p:cTn dur="500"/>
                        <p:tgtEl>
                          <p:spTgt spid="83"/>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B2) Blue">
    <p:bg>
      <p:bgPr>
        <a:solidFill>
          <a:schemeClr val="accent1"/>
        </a:solidFill>
        <a:effectLst/>
      </p:bgPr>
    </p:bg>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7B57D39A-F5EF-4E9F-8855-867812DCC7DF}"/>
              </a:ext>
            </a:extLst>
          </p:cNvPr>
          <p:cNvSpPr/>
          <p:nvPr userDrawn="1"/>
        </p:nvSpPr>
        <p:spPr>
          <a:xfrm>
            <a:off x="0" y="0"/>
            <a:ext cx="9144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a:t> </a:t>
            </a:r>
          </a:p>
        </p:txBody>
      </p:sp>
      <p:sp>
        <p:nvSpPr>
          <p:cNvPr id="2" name="Title 1">
            <a:extLst>
              <a:ext uri="{FF2B5EF4-FFF2-40B4-BE49-F238E27FC236}">
                <a16:creationId xmlns:a16="http://schemas.microsoft.com/office/drawing/2014/main" id="{F64D1DA5-55F2-40D3-B419-631F81A7BC28}"/>
              </a:ext>
            </a:extLst>
          </p:cNvPr>
          <p:cNvSpPr>
            <a:spLocks noGrp="1"/>
          </p:cNvSpPr>
          <p:nvPr>
            <p:ph type="title" hasCustomPrompt="1"/>
          </p:nvPr>
        </p:nvSpPr>
        <p:spPr>
          <a:xfrm>
            <a:off x="445326" y="1623923"/>
            <a:ext cx="4164691" cy="904863"/>
          </a:xfrm>
        </p:spPr>
        <p:txBody>
          <a:bodyPr anchor="b"/>
          <a:lstStyle>
            <a:lvl1pPr>
              <a:lnSpc>
                <a:spcPct val="80000"/>
              </a:lnSpc>
              <a:defRPr sz="3600">
                <a:solidFill>
                  <a:schemeClr val="bg1"/>
                </a:solidFill>
              </a:defRPr>
            </a:lvl1pPr>
          </a:lstStyle>
          <a:p>
            <a:r>
              <a:rPr lang="en-US"/>
              <a:t>Presentation title</a:t>
            </a:r>
            <a:br>
              <a:rPr lang="en-US"/>
            </a:br>
            <a:r>
              <a:rPr lang="en-US"/>
              <a:t>goes here</a:t>
            </a:r>
            <a:endParaRPr lang="en-GB"/>
          </a:p>
        </p:txBody>
      </p:sp>
      <p:sp>
        <p:nvSpPr>
          <p:cNvPr id="37" name="Picture Placeholder 36">
            <a:extLst>
              <a:ext uri="{FF2B5EF4-FFF2-40B4-BE49-F238E27FC236}">
                <a16:creationId xmlns:a16="http://schemas.microsoft.com/office/drawing/2014/main" id="{FB92D7A7-9D03-4CDA-8900-92AFCEA12729}"/>
              </a:ext>
            </a:extLst>
          </p:cNvPr>
          <p:cNvSpPr>
            <a:spLocks noGrp="1"/>
          </p:cNvSpPr>
          <p:nvPr>
            <p:ph type="pic" sz="quarter" idx="10" hasCustomPrompt="1"/>
          </p:nvPr>
        </p:nvSpPr>
        <p:spPr>
          <a:xfrm>
            <a:off x="5395929" y="1219198"/>
            <a:ext cx="3748071" cy="3924301"/>
          </a:xfrm>
          <a:custGeom>
            <a:avLst/>
            <a:gdLst>
              <a:gd name="connsiteX0" fmla="*/ 1715698 w 4997428"/>
              <a:gd name="connsiteY0" fmla="*/ 3352613 h 5232401"/>
              <a:gd name="connsiteX1" fmla="*/ 2156976 w 4997428"/>
              <a:gd name="connsiteY1" fmla="*/ 4593909 h 5232401"/>
              <a:gd name="connsiteX2" fmla="*/ 2531849 w 4997428"/>
              <a:gd name="connsiteY2" fmla="*/ 5098469 h 5232401"/>
              <a:gd name="connsiteX3" fmla="*/ 2675549 w 4997428"/>
              <a:gd name="connsiteY3" fmla="*/ 5232401 h 5232401"/>
              <a:gd name="connsiteX4" fmla="*/ 1556208 w 4997428"/>
              <a:gd name="connsiteY4" fmla="*/ 5232401 h 5232401"/>
              <a:gd name="connsiteX5" fmla="*/ 1356550 w 4997428"/>
              <a:gd name="connsiteY5" fmla="*/ 5183062 h 5232401"/>
              <a:gd name="connsiteX6" fmla="*/ 33267 w 4997428"/>
              <a:gd name="connsiteY6" fmla="*/ 4501998 h 5232401"/>
              <a:gd name="connsiteX7" fmla="*/ 32778 w 4997428"/>
              <a:gd name="connsiteY7" fmla="*/ 4501509 h 5232401"/>
              <a:gd name="connsiteX8" fmla="*/ 0 w 4997428"/>
              <a:gd name="connsiteY8" fmla="*/ 4392486 h 5232401"/>
              <a:gd name="connsiteX9" fmla="*/ 77786 w 4997428"/>
              <a:gd name="connsiteY9" fmla="*/ 4231641 h 5232401"/>
              <a:gd name="connsiteX10" fmla="*/ 150191 w 4997428"/>
              <a:gd name="connsiteY10" fmla="*/ 4183240 h 5232401"/>
              <a:gd name="connsiteX11" fmla="*/ 150680 w 4997428"/>
              <a:gd name="connsiteY11" fmla="*/ 4182752 h 5232401"/>
              <a:gd name="connsiteX12" fmla="*/ 151170 w 4997428"/>
              <a:gd name="connsiteY12" fmla="*/ 4182263 h 5232401"/>
              <a:gd name="connsiteX13" fmla="*/ 300382 w 4997428"/>
              <a:gd name="connsiteY13" fmla="*/ 4080573 h 5232401"/>
              <a:gd name="connsiteX14" fmla="*/ 353707 w 4997428"/>
              <a:gd name="connsiteY14" fmla="*/ 4045862 h 5232401"/>
              <a:gd name="connsiteX15" fmla="*/ 1076776 w 4997428"/>
              <a:gd name="connsiteY15" fmla="*/ 3635682 h 5232401"/>
              <a:gd name="connsiteX16" fmla="*/ 1715698 w 4997428"/>
              <a:gd name="connsiteY16" fmla="*/ 3352613 h 5232401"/>
              <a:gd name="connsiteX17" fmla="*/ 863321 w 4997428"/>
              <a:gd name="connsiteY17" fmla="*/ 2153521 h 5232401"/>
              <a:gd name="connsiteX18" fmla="*/ 947042 w 4997428"/>
              <a:gd name="connsiteY18" fmla="*/ 2154010 h 5232401"/>
              <a:gd name="connsiteX19" fmla="*/ 1593308 w 4997428"/>
              <a:gd name="connsiteY19" fmla="*/ 2189739 h 5232401"/>
              <a:gd name="connsiteX20" fmla="*/ 1677518 w 4997428"/>
              <a:gd name="connsiteY20" fmla="*/ 3136317 h 5232401"/>
              <a:gd name="connsiteX21" fmla="*/ 974949 w 4997428"/>
              <a:gd name="connsiteY21" fmla="*/ 3444665 h 5232401"/>
              <a:gd name="connsiteX22" fmla="*/ 428560 w 4997428"/>
              <a:gd name="connsiteY22" fmla="*/ 2363980 h 5232401"/>
              <a:gd name="connsiteX23" fmla="*/ 460384 w 4997428"/>
              <a:gd name="connsiteY23" fmla="*/ 2250430 h 5232401"/>
              <a:gd name="connsiteX24" fmla="*/ 616075 w 4997428"/>
              <a:gd name="connsiteY24" fmla="*/ 2157926 h 5232401"/>
              <a:gd name="connsiteX25" fmla="*/ 863321 w 4997428"/>
              <a:gd name="connsiteY25" fmla="*/ 2153521 h 5232401"/>
              <a:gd name="connsiteX26" fmla="*/ 3345492 w 4997428"/>
              <a:gd name="connsiteY26" fmla="*/ 1662983 h 5232401"/>
              <a:gd name="connsiteX27" fmla="*/ 3391977 w 4997428"/>
              <a:gd name="connsiteY27" fmla="*/ 1682541 h 5232401"/>
              <a:gd name="connsiteX28" fmla="*/ 3439930 w 4997428"/>
              <a:gd name="connsiteY28" fmla="*/ 1722147 h 5232401"/>
              <a:gd name="connsiteX29" fmla="*/ 3577428 w 4997428"/>
              <a:gd name="connsiteY29" fmla="*/ 1839987 h 5232401"/>
              <a:gd name="connsiteX30" fmla="*/ 4022218 w 4997428"/>
              <a:gd name="connsiteY30" fmla="*/ 2282497 h 5232401"/>
              <a:gd name="connsiteX31" fmla="*/ 4935285 w 4997428"/>
              <a:gd name="connsiteY31" fmla="*/ 3795833 h 5232401"/>
              <a:gd name="connsiteX32" fmla="*/ 4997428 w 4997428"/>
              <a:gd name="connsiteY32" fmla="*/ 4005598 h 5232401"/>
              <a:gd name="connsiteX33" fmla="*/ 4997428 w 4997428"/>
              <a:gd name="connsiteY33" fmla="*/ 4007994 h 5232401"/>
              <a:gd name="connsiteX34" fmla="*/ 4997428 w 4997428"/>
              <a:gd name="connsiteY34" fmla="*/ 4024767 h 5232401"/>
              <a:gd name="connsiteX35" fmla="*/ 4997428 w 4997428"/>
              <a:gd name="connsiteY35" fmla="*/ 4043037 h 5232401"/>
              <a:gd name="connsiteX36" fmla="*/ 4997428 w 4997428"/>
              <a:gd name="connsiteY36" fmla="*/ 4070293 h 5232401"/>
              <a:gd name="connsiteX37" fmla="*/ 4997428 w 4997428"/>
              <a:gd name="connsiteY37" fmla="*/ 4108331 h 5232401"/>
              <a:gd name="connsiteX38" fmla="*/ 4997428 w 4997428"/>
              <a:gd name="connsiteY38" fmla="*/ 4158949 h 5232401"/>
              <a:gd name="connsiteX39" fmla="*/ 4997428 w 4997428"/>
              <a:gd name="connsiteY39" fmla="*/ 4223943 h 5232401"/>
              <a:gd name="connsiteX40" fmla="*/ 4997428 w 4997428"/>
              <a:gd name="connsiteY40" fmla="*/ 4305111 h 5232401"/>
              <a:gd name="connsiteX41" fmla="*/ 4997428 w 4997428"/>
              <a:gd name="connsiteY41" fmla="*/ 4404250 h 5232401"/>
              <a:gd name="connsiteX42" fmla="*/ 4997428 w 4997428"/>
              <a:gd name="connsiteY42" fmla="*/ 4523156 h 5232401"/>
              <a:gd name="connsiteX43" fmla="*/ 4997428 w 4997428"/>
              <a:gd name="connsiteY43" fmla="*/ 4663628 h 5232401"/>
              <a:gd name="connsiteX44" fmla="*/ 4997428 w 4997428"/>
              <a:gd name="connsiteY44" fmla="*/ 4827461 h 5232401"/>
              <a:gd name="connsiteX45" fmla="*/ 4997428 w 4997428"/>
              <a:gd name="connsiteY45" fmla="*/ 5016454 h 5232401"/>
              <a:gd name="connsiteX46" fmla="*/ 4997428 w 4997428"/>
              <a:gd name="connsiteY46" fmla="*/ 5232401 h 5232401"/>
              <a:gd name="connsiteX47" fmla="*/ 3778537 w 4997428"/>
              <a:gd name="connsiteY47" fmla="*/ 5232401 h 5232401"/>
              <a:gd name="connsiteX48" fmla="*/ 3635107 w 4997428"/>
              <a:gd name="connsiteY48" fmla="*/ 5096624 h 5232401"/>
              <a:gd name="connsiteX49" fmla="*/ 3309772 w 4997428"/>
              <a:gd name="connsiteY49" fmla="*/ 4529764 h 5232401"/>
              <a:gd name="connsiteX50" fmla="*/ 3134596 w 4997428"/>
              <a:gd name="connsiteY50" fmla="*/ 3215925 h 5232401"/>
              <a:gd name="connsiteX51" fmla="*/ 3263287 w 4997428"/>
              <a:gd name="connsiteY51" fmla="*/ 1857590 h 5232401"/>
              <a:gd name="connsiteX52" fmla="*/ 3286774 w 4997428"/>
              <a:gd name="connsiteY52" fmla="*/ 1742195 h 5232401"/>
              <a:gd name="connsiteX53" fmla="*/ 3345492 w 4997428"/>
              <a:gd name="connsiteY53" fmla="*/ 1662983 h 5232401"/>
              <a:gd name="connsiteX54" fmla="*/ 1985716 w 4997428"/>
              <a:gd name="connsiteY54" fmla="*/ 829675 h 5232401"/>
              <a:gd name="connsiteX55" fmla="*/ 2042469 w 4997428"/>
              <a:gd name="connsiteY55" fmla="*/ 842388 h 5232401"/>
              <a:gd name="connsiteX56" fmla="*/ 2043448 w 4997428"/>
              <a:gd name="connsiteY56" fmla="*/ 842877 h 5232401"/>
              <a:gd name="connsiteX57" fmla="*/ 2043937 w 4997428"/>
              <a:gd name="connsiteY57" fmla="*/ 842877 h 5232401"/>
              <a:gd name="connsiteX58" fmla="*/ 2127599 w 4997428"/>
              <a:gd name="connsiteY58" fmla="*/ 878572 h 5232401"/>
              <a:gd name="connsiteX59" fmla="*/ 2337487 w 4997428"/>
              <a:gd name="connsiteY59" fmla="*/ 973433 h 5232401"/>
              <a:gd name="connsiteX60" fmla="*/ 2367820 w 4997428"/>
              <a:gd name="connsiteY60" fmla="*/ 987614 h 5232401"/>
              <a:gd name="connsiteX61" fmla="*/ 3151109 w 4997428"/>
              <a:gd name="connsiteY61" fmla="*/ 1421823 h 5232401"/>
              <a:gd name="connsiteX62" fmla="*/ 3235749 w 4997428"/>
              <a:gd name="connsiteY62" fmla="*/ 1474632 h 5232401"/>
              <a:gd name="connsiteX63" fmla="*/ 3077722 w 4997428"/>
              <a:gd name="connsiteY63" fmla="*/ 1695160 h 5232401"/>
              <a:gd name="connsiteX64" fmla="*/ 3075765 w 4997428"/>
              <a:gd name="connsiteY64" fmla="*/ 1705428 h 5232401"/>
              <a:gd name="connsiteX65" fmla="*/ 2920183 w 4997428"/>
              <a:gd name="connsiteY65" fmla="*/ 3215871 h 5232401"/>
              <a:gd name="connsiteX66" fmla="*/ 3104141 w 4997428"/>
              <a:gd name="connsiteY66" fmla="*/ 4592334 h 5232401"/>
              <a:gd name="connsiteX67" fmla="*/ 3365309 w 4997428"/>
              <a:gd name="connsiteY67" fmla="*/ 5105368 h 5232401"/>
              <a:gd name="connsiteX68" fmla="*/ 3470099 w 4997428"/>
              <a:gd name="connsiteY68" fmla="*/ 5232401 h 5232401"/>
              <a:gd name="connsiteX69" fmla="*/ 3038090 w 4997428"/>
              <a:gd name="connsiteY69" fmla="*/ 5232401 h 5232401"/>
              <a:gd name="connsiteX70" fmla="*/ 2939508 w 4997428"/>
              <a:gd name="connsiteY70" fmla="*/ 5168333 h 5232401"/>
              <a:gd name="connsiteX71" fmla="*/ 2341890 w 4997428"/>
              <a:gd name="connsiteY71" fmla="*/ 4487205 h 5232401"/>
              <a:gd name="connsiteX72" fmla="*/ 1804694 w 4997428"/>
              <a:gd name="connsiteY72" fmla="*/ 1983166 h 5232401"/>
              <a:gd name="connsiteX73" fmla="*/ 1838941 w 4997428"/>
              <a:gd name="connsiteY73" fmla="*/ 1229656 h 5232401"/>
              <a:gd name="connsiteX74" fmla="*/ 1870743 w 4997428"/>
              <a:gd name="connsiteY74" fmla="*/ 939205 h 5232401"/>
              <a:gd name="connsiteX75" fmla="*/ 1985716 w 4997428"/>
              <a:gd name="connsiteY75" fmla="*/ 829675 h 5232401"/>
              <a:gd name="connsiteX76" fmla="*/ 3454840 w 4997428"/>
              <a:gd name="connsiteY76" fmla="*/ 225284 h 5232401"/>
              <a:gd name="connsiteX77" fmla="*/ 3475877 w 4997428"/>
              <a:gd name="connsiteY77" fmla="*/ 226752 h 5232401"/>
              <a:gd name="connsiteX78" fmla="*/ 3476366 w 4997428"/>
              <a:gd name="connsiteY78" fmla="*/ 227241 h 5232401"/>
              <a:gd name="connsiteX79" fmla="*/ 3477345 w 4997428"/>
              <a:gd name="connsiteY79" fmla="*/ 227241 h 5232401"/>
              <a:gd name="connsiteX80" fmla="*/ 3527736 w 4997428"/>
              <a:gd name="connsiteY80" fmla="*/ 247791 h 5232401"/>
              <a:gd name="connsiteX81" fmla="*/ 3528226 w 4997428"/>
              <a:gd name="connsiteY81" fmla="*/ 248280 h 5232401"/>
              <a:gd name="connsiteX82" fmla="*/ 3529204 w 4997428"/>
              <a:gd name="connsiteY82" fmla="*/ 248769 h 5232401"/>
              <a:gd name="connsiteX83" fmla="*/ 3826172 w 4997428"/>
              <a:gd name="connsiteY83" fmla="*/ 449371 h 5232401"/>
              <a:gd name="connsiteX84" fmla="*/ 4276762 w 4997428"/>
              <a:gd name="connsiteY84" fmla="*/ 798712 h 5232401"/>
              <a:gd name="connsiteX85" fmla="*/ 3902494 w 4997428"/>
              <a:gd name="connsiteY85" fmla="*/ 1684785 h 5232401"/>
              <a:gd name="connsiteX86" fmla="*/ 3130963 w 4997428"/>
              <a:gd name="connsiteY86" fmla="*/ 1155881 h 5232401"/>
              <a:gd name="connsiteX87" fmla="*/ 3342314 w 4997428"/>
              <a:gd name="connsiteY87" fmla="*/ 323139 h 5232401"/>
              <a:gd name="connsiteX88" fmla="*/ 3345250 w 4997428"/>
              <a:gd name="connsiteY88" fmla="*/ 314332 h 5232401"/>
              <a:gd name="connsiteX89" fmla="*/ 3454840 w 4997428"/>
              <a:gd name="connsiteY89" fmla="*/ 225284 h 5232401"/>
              <a:gd name="connsiteX90" fmla="*/ 4997428 w 4997428"/>
              <a:gd name="connsiteY90" fmla="*/ 0 h 5232401"/>
              <a:gd name="connsiteX91" fmla="*/ 4996450 w 4997428"/>
              <a:gd name="connsiteY91" fmla="*/ 3311432 h 5232401"/>
              <a:gd name="connsiteX92" fmla="*/ 4030887 w 4997428"/>
              <a:gd name="connsiteY92" fmla="*/ 1977273 h 5232401"/>
              <a:gd name="connsiteX93" fmla="*/ 4879116 w 4997428"/>
              <a:gd name="connsiteY93" fmla="*/ 134003 h 5232401"/>
              <a:gd name="connsiteX94" fmla="*/ 4930450 w 4997428"/>
              <a:gd name="connsiteY94" fmla="*/ 52819 h 5232401"/>
              <a:gd name="connsiteX95" fmla="*/ 4997428 w 4997428"/>
              <a:gd name="connsiteY95" fmla="*/ 0 h 52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997428" h="5232401">
                <a:moveTo>
                  <a:pt x="1715698" y="3352613"/>
                </a:moveTo>
                <a:cubicBezTo>
                  <a:pt x="1810607" y="3830261"/>
                  <a:pt x="1959330" y="4247774"/>
                  <a:pt x="2156976" y="4593909"/>
                </a:cubicBezTo>
                <a:cubicBezTo>
                  <a:pt x="2267417" y="4787877"/>
                  <a:pt x="2392719" y="4955995"/>
                  <a:pt x="2531849" y="5098469"/>
                </a:cubicBezTo>
                <a:lnTo>
                  <a:pt x="2675549" y="5232401"/>
                </a:lnTo>
                <a:lnTo>
                  <a:pt x="1556208" y="5232401"/>
                </a:lnTo>
                <a:lnTo>
                  <a:pt x="1356550" y="5183062"/>
                </a:lnTo>
                <a:cubicBezTo>
                  <a:pt x="400986" y="4928164"/>
                  <a:pt x="78673" y="4559748"/>
                  <a:pt x="33267" y="4501998"/>
                </a:cubicBezTo>
                <a:cubicBezTo>
                  <a:pt x="33267" y="4501998"/>
                  <a:pt x="33267" y="4501998"/>
                  <a:pt x="32778" y="4501509"/>
                </a:cubicBezTo>
                <a:cubicBezTo>
                  <a:pt x="10763" y="4468264"/>
                  <a:pt x="0" y="4431597"/>
                  <a:pt x="0" y="4392486"/>
                </a:cubicBezTo>
                <a:cubicBezTo>
                  <a:pt x="0" y="4328930"/>
                  <a:pt x="29843" y="4267330"/>
                  <a:pt x="77786" y="4231641"/>
                </a:cubicBezTo>
                <a:cubicBezTo>
                  <a:pt x="77786" y="4231641"/>
                  <a:pt x="103715" y="4214529"/>
                  <a:pt x="150191" y="4183240"/>
                </a:cubicBezTo>
                <a:cubicBezTo>
                  <a:pt x="150191" y="4183240"/>
                  <a:pt x="150191" y="4183240"/>
                  <a:pt x="150680" y="4182752"/>
                </a:cubicBezTo>
                <a:cubicBezTo>
                  <a:pt x="150680" y="4182752"/>
                  <a:pt x="150680" y="4182752"/>
                  <a:pt x="151170" y="4182263"/>
                </a:cubicBezTo>
                <a:cubicBezTo>
                  <a:pt x="186393" y="4155862"/>
                  <a:pt x="236783" y="4122618"/>
                  <a:pt x="300382" y="4080573"/>
                </a:cubicBezTo>
                <a:cubicBezTo>
                  <a:pt x="317505" y="4069818"/>
                  <a:pt x="335117" y="4058084"/>
                  <a:pt x="353707" y="4045862"/>
                </a:cubicBezTo>
                <a:cubicBezTo>
                  <a:pt x="511725" y="3944661"/>
                  <a:pt x="765631" y="3791149"/>
                  <a:pt x="1076776" y="3635682"/>
                </a:cubicBezTo>
                <a:cubicBezTo>
                  <a:pt x="1292033" y="3527148"/>
                  <a:pt x="1506801" y="3431814"/>
                  <a:pt x="1715698" y="3352613"/>
                </a:cubicBezTo>
                <a:close/>
                <a:moveTo>
                  <a:pt x="863321" y="2153521"/>
                </a:moveTo>
                <a:cubicBezTo>
                  <a:pt x="889759" y="2153521"/>
                  <a:pt x="917666" y="2153521"/>
                  <a:pt x="947042" y="2154010"/>
                </a:cubicBezTo>
                <a:cubicBezTo>
                  <a:pt x="1086087" y="2155479"/>
                  <a:pt x="1309832" y="2163310"/>
                  <a:pt x="1593308" y="2189739"/>
                </a:cubicBezTo>
                <a:cubicBezTo>
                  <a:pt x="1601141" y="2514728"/>
                  <a:pt x="1629538" y="2832864"/>
                  <a:pt x="1677518" y="3136317"/>
                </a:cubicBezTo>
                <a:cubicBezTo>
                  <a:pt x="1448877" y="3222948"/>
                  <a:pt x="1212892" y="3326710"/>
                  <a:pt x="974949" y="3444665"/>
                </a:cubicBezTo>
                <a:cubicBezTo>
                  <a:pt x="510323" y="2858805"/>
                  <a:pt x="439332" y="2469699"/>
                  <a:pt x="428560" y="2363980"/>
                </a:cubicBezTo>
                <a:cubicBezTo>
                  <a:pt x="425133" y="2327762"/>
                  <a:pt x="445207" y="2272455"/>
                  <a:pt x="460384" y="2250430"/>
                </a:cubicBezTo>
                <a:cubicBezTo>
                  <a:pt x="498083" y="2195123"/>
                  <a:pt x="554386" y="2161841"/>
                  <a:pt x="616075" y="2157926"/>
                </a:cubicBezTo>
                <a:cubicBezTo>
                  <a:pt x="616565" y="2157926"/>
                  <a:pt x="708609" y="2153521"/>
                  <a:pt x="863321" y="2153521"/>
                </a:cubicBezTo>
                <a:close/>
                <a:moveTo>
                  <a:pt x="3345492" y="1662983"/>
                </a:moveTo>
                <a:cubicBezTo>
                  <a:pt x="3359682" y="1662983"/>
                  <a:pt x="3374851" y="1669339"/>
                  <a:pt x="3391977" y="1682541"/>
                </a:cubicBezTo>
                <a:cubicBezTo>
                  <a:pt x="3392466" y="1683030"/>
                  <a:pt x="3409103" y="1695254"/>
                  <a:pt x="3439930" y="1722147"/>
                </a:cubicBezTo>
                <a:cubicBezTo>
                  <a:pt x="3471246" y="1747084"/>
                  <a:pt x="3515774" y="1785712"/>
                  <a:pt x="3577428" y="1839987"/>
                </a:cubicBezTo>
                <a:cubicBezTo>
                  <a:pt x="3659634" y="1913331"/>
                  <a:pt x="3826980" y="2067843"/>
                  <a:pt x="4022218" y="2282497"/>
                </a:cubicBezTo>
                <a:cubicBezTo>
                  <a:pt x="4330978" y="2626237"/>
                  <a:pt x="4740536" y="3168006"/>
                  <a:pt x="4935285" y="3795833"/>
                </a:cubicBezTo>
                <a:cubicBezTo>
                  <a:pt x="4960240" y="3876512"/>
                  <a:pt x="4978345" y="3929320"/>
                  <a:pt x="4997428" y="4005598"/>
                </a:cubicBezTo>
                <a:lnTo>
                  <a:pt x="4997428" y="4007994"/>
                </a:lnTo>
                <a:lnTo>
                  <a:pt x="4997428" y="4024767"/>
                </a:lnTo>
                <a:lnTo>
                  <a:pt x="4997428" y="4043037"/>
                </a:lnTo>
                <a:lnTo>
                  <a:pt x="4997428" y="4070293"/>
                </a:lnTo>
                <a:lnTo>
                  <a:pt x="4997428" y="4108331"/>
                </a:lnTo>
                <a:lnTo>
                  <a:pt x="4997428" y="4158949"/>
                </a:lnTo>
                <a:lnTo>
                  <a:pt x="4997428" y="4223943"/>
                </a:lnTo>
                <a:lnTo>
                  <a:pt x="4997428" y="4305111"/>
                </a:lnTo>
                <a:lnTo>
                  <a:pt x="4997428" y="4404250"/>
                </a:lnTo>
                <a:lnTo>
                  <a:pt x="4997428" y="4523156"/>
                </a:lnTo>
                <a:lnTo>
                  <a:pt x="4997428" y="4663628"/>
                </a:lnTo>
                <a:lnTo>
                  <a:pt x="4997428" y="4827461"/>
                </a:lnTo>
                <a:lnTo>
                  <a:pt x="4997428" y="5016454"/>
                </a:lnTo>
                <a:lnTo>
                  <a:pt x="4997428" y="5232401"/>
                </a:lnTo>
                <a:lnTo>
                  <a:pt x="3778537" y="5232401"/>
                </a:lnTo>
                <a:lnTo>
                  <a:pt x="3635107" y="5096624"/>
                </a:lnTo>
                <a:cubicBezTo>
                  <a:pt x="3497761" y="4947827"/>
                  <a:pt x="3381335" y="4759698"/>
                  <a:pt x="3309772" y="4529764"/>
                </a:cubicBezTo>
                <a:cubicBezTo>
                  <a:pt x="3193803" y="4155220"/>
                  <a:pt x="3134596" y="3713199"/>
                  <a:pt x="3134596" y="3215925"/>
                </a:cubicBezTo>
                <a:cubicBezTo>
                  <a:pt x="3134596" y="2598366"/>
                  <a:pt x="3224630" y="2060509"/>
                  <a:pt x="3263287" y="1857590"/>
                </a:cubicBezTo>
                <a:cubicBezTo>
                  <a:pt x="3277966" y="1783267"/>
                  <a:pt x="3286774" y="1742195"/>
                  <a:pt x="3286774" y="1742195"/>
                </a:cubicBezTo>
                <a:cubicBezTo>
                  <a:pt x="3296071" y="1706989"/>
                  <a:pt x="3313686" y="1662983"/>
                  <a:pt x="3345492" y="1662983"/>
                </a:cubicBezTo>
                <a:close/>
                <a:moveTo>
                  <a:pt x="1985716" y="829675"/>
                </a:moveTo>
                <a:cubicBezTo>
                  <a:pt x="1997948" y="829675"/>
                  <a:pt x="2017518" y="832120"/>
                  <a:pt x="2042469" y="842388"/>
                </a:cubicBezTo>
                <a:cubicBezTo>
                  <a:pt x="2042469" y="842388"/>
                  <a:pt x="2042469" y="842388"/>
                  <a:pt x="2043448" y="842877"/>
                </a:cubicBezTo>
                <a:cubicBezTo>
                  <a:pt x="2043448" y="842877"/>
                  <a:pt x="2043448" y="842877"/>
                  <a:pt x="2043937" y="842877"/>
                </a:cubicBezTo>
                <a:cubicBezTo>
                  <a:pt x="2044426" y="842877"/>
                  <a:pt x="2073781" y="853635"/>
                  <a:pt x="2127599" y="878572"/>
                </a:cubicBezTo>
                <a:cubicBezTo>
                  <a:pt x="2179949" y="899598"/>
                  <a:pt x="2249422" y="932360"/>
                  <a:pt x="2337487" y="973433"/>
                </a:cubicBezTo>
                <a:cubicBezTo>
                  <a:pt x="2337487" y="973433"/>
                  <a:pt x="2337487" y="973433"/>
                  <a:pt x="2367820" y="987614"/>
                </a:cubicBezTo>
                <a:cubicBezTo>
                  <a:pt x="2638376" y="1118659"/>
                  <a:pt x="2902081" y="1264862"/>
                  <a:pt x="3151109" y="1421823"/>
                </a:cubicBezTo>
                <a:cubicBezTo>
                  <a:pt x="3179486" y="1437959"/>
                  <a:pt x="3207862" y="1456051"/>
                  <a:pt x="3235749" y="1474632"/>
                </a:cubicBezTo>
                <a:cubicBezTo>
                  <a:pt x="3158937" y="1513261"/>
                  <a:pt x="3099738" y="1594431"/>
                  <a:pt x="3077722" y="1695160"/>
                </a:cubicBezTo>
                <a:cubicBezTo>
                  <a:pt x="3077232" y="1698094"/>
                  <a:pt x="3076743" y="1701028"/>
                  <a:pt x="3075765" y="1705428"/>
                </a:cubicBezTo>
                <a:cubicBezTo>
                  <a:pt x="3039560" y="1877547"/>
                  <a:pt x="2920183" y="2495122"/>
                  <a:pt x="2920183" y="3215871"/>
                </a:cubicBezTo>
                <a:cubicBezTo>
                  <a:pt x="2920183" y="3734673"/>
                  <a:pt x="2982318" y="4197732"/>
                  <a:pt x="3104141" y="4592334"/>
                </a:cubicBezTo>
                <a:cubicBezTo>
                  <a:pt x="3169456" y="4799171"/>
                  <a:pt x="3262842" y="4968050"/>
                  <a:pt x="3365309" y="5105368"/>
                </a:cubicBezTo>
                <a:lnTo>
                  <a:pt x="3470099" y="5232401"/>
                </a:lnTo>
                <a:lnTo>
                  <a:pt x="3038090" y="5232401"/>
                </a:lnTo>
                <a:lnTo>
                  <a:pt x="2939508" y="5168333"/>
                </a:lnTo>
                <a:cubicBezTo>
                  <a:pt x="2712833" y="5008865"/>
                  <a:pt x="2510131" y="4779856"/>
                  <a:pt x="2341890" y="4487205"/>
                </a:cubicBezTo>
                <a:cubicBezTo>
                  <a:pt x="1897651" y="3710224"/>
                  <a:pt x="1804694" y="2696580"/>
                  <a:pt x="1804694" y="1983166"/>
                </a:cubicBezTo>
                <a:cubicBezTo>
                  <a:pt x="1804694" y="1730366"/>
                  <a:pt x="1815947" y="1477077"/>
                  <a:pt x="1838941" y="1229656"/>
                </a:cubicBezTo>
                <a:cubicBezTo>
                  <a:pt x="1855576" y="1048246"/>
                  <a:pt x="1870743" y="940183"/>
                  <a:pt x="1870743" y="939205"/>
                </a:cubicBezTo>
                <a:cubicBezTo>
                  <a:pt x="1884442" y="867815"/>
                  <a:pt x="1922114" y="831631"/>
                  <a:pt x="1985716" y="829675"/>
                </a:cubicBezTo>
                <a:close/>
                <a:moveTo>
                  <a:pt x="3454840" y="225284"/>
                </a:moveTo>
                <a:cubicBezTo>
                  <a:pt x="3461689" y="225284"/>
                  <a:pt x="3468538" y="225773"/>
                  <a:pt x="3475877" y="226752"/>
                </a:cubicBezTo>
                <a:cubicBezTo>
                  <a:pt x="3475877" y="226752"/>
                  <a:pt x="3475877" y="226752"/>
                  <a:pt x="3476366" y="227241"/>
                </a:cubicBezTo>
                <a:cubicBezTo>
                  <a:pt x="3476366" y="227241"/>
                  <a:pt x="3476366" y="227241"/>
                  <a:pt x="3477345" y="227241"/>
                </a:cubicBezTo>
                <a:cubicBezTo>
                  <a:pt x="3493490" y="228709"/>
                  <a:pt x="3510613" y="235559"/>
                  <a:pt x="3527736" y="247791"/>
                </a:cubicBezTo>
                <a:cubicBezTo>
                  <a:pt x="3527736" y="247791"/>
                  <a:pt x="3527736" y="247791"/>
                  <a:pt x="3528226" y="248280"/>
                </a:cubicBezTo>
                <a:cubicBezTo>
                  <a:pt x="3528226" y="248280"/>
                  <a:pt x="3528226" y="248280"/>
                  <a:pt x="3529204" y="248769"/>
                </a:cubicBezTo>
                <a:cubicBezTo>
                  <a:pt x="3530182" y="249259"/>
                  <a:pt x="3646621" y="320692"/>
                  <a:pt x="3826172" y="449371"/>
                </a:cubicBezTo>
                <a:cubicBezTo>
                  <a:pt x="3925488" y="520805"/>
                  <a:pt x="4083512" y="638719"/>
                  <a:pt x="4276762" y="798712"/>
                </a:cubicBezTo>
                <a:cubicBezTo>
                  <a:pt x="4136350" y="1090318"/>
                  <a:pt x="4010616" y="1388285"/>
                  <a:pt x="3902494" y="1684785"/>
                </a:cubicBezTo>
                <a:cubicBezTo>
                  <a:pt x="3671573" y="1502775"/>
                  <a:pt x="3418636" y="1329573"/>
                  <a:pt x="3130963" y="1155881"/>
                </a:cubicBezTo>
                <a:cubicBezTo>
                  <a:pt x="3212666" y="743913"/>
                  <a:pt x="3305622" y="437139"/>
                  <a:pt x="3342314" y="323139"/>
                </a:cubicBezTo>
                <a:cubicBezTo>
                  <a:pt x="3343782" y="319224"/>
                  <a:pt x="3344271" y="316778"/>
                  <a:pt x="3345250" y="314332"/>
                </a:cubicBezTo>
                <a:cubicBezTo>
                  <a:pt x="3367755" y="255130"/>
                  <a:pt x="3404448" y="225284"/>
                  <a:pt x="3454840" y="225284"/>
                </a:cubicBezTo>
                <a:close/>
                <a:moveTo>
                  <a:pt x="4997428" y="0"/>
                </a:moveTo>
                <a:cubicBezTo>
                  <a:pt x="4997428" y="0"/>
                  <a:pt x="4997428" y="0"/>
                  <a:pt x="4996450" y="3311432"/>
                </a:cubicBezTo>
                <a:cubicBezTo>
                  <a:pt x="4786715" y="2861007"/>
                  <a:pt x="4449868" y="2413516"/>
                  <a:pt x="4030887" y="1977273"/>
                </a:cubicBezTo>
                <a:cubicBezTo>
                  <a:pt x="4316889" y="1108212"/>
                  <a:pt x="4718759" y="399563"/>
                  <a:pt x="4879116" y="134003"/>
                </a:cubicBezTo>
                <a:cubicBezTo>
                  <a:pt x="4912850" y="80695"/>
                  <a:pt x="4930450" y="52819"/>
                  <a:pt x="4930450" y="52819"/>
                </a:cubicBezTo>
                <a:cubicBezTo>
                  <a:pt x="4962717" y="3912"/>
                  <a:pt x="4989606" y="0"/>
                  <a:pt x="4997428" y="0"/>
                </a:cubicBezTo>
                <a:close/>
              </a:path>
            </a:pathLst>
          </a:custGeom>
          <a:solidFill>
            <a:schemeClr val="bg1">
              <a:alpha val="50000"/>
            </a:schemeClr>
          </a:solidFill>
        </p:spPr>
        <p:txBody>
          <a:bodyPr wrap="square">
            <a:noAutofit/>
          </a:bodyPr>
          <a:lstStyle>
            <a:lvl1pPr algn="ctr">
              <a:defRPr sz="1200" b="0">
                <a:solidFill>
                  <a:schemeClr val="bg1"/>
                </a:solidFill>
              </a:defRPr>
            </a:lvl1pPr>
          </a:lstStyle>
          <a:p>
            <a:r>
              <a:rPr lang="en-GB"/>
              <a:t>Click icon to insert an image and click reset in Home tab to fill the image in the shape</a:t>
            </a:r>
            <a:br>
              <a:rPr lang="en-GB"/>
            </a:br>
            <a:r>
              <a:rPr lang="en-GB"/>
              <a:t>If no image is inserted, this will stay as 50% transparent white shape</a:t>
            </a:r>
          </a:p>
        </p:txBody>
      </p:sp>
      <p:sp>
        <p:nvSpPr>
          <p:cNvPr id="83" name="Text Placeholder 82">
            <a:extLst>
              <a:ext uri="{FF2B5EF4-FFF2-40B4-BE49-F238E27FC236}">
                <a16:creationId xmlns:a16="http://schemas.microsoft.com/office/drawing/2014/main" id="{3ECE1A18-33D8-41AB-85CB-0266D4467476}"/>
              </a:ext>
            </a:extLst>
          </p:cNvPr>
          <p:cNvSpPr>
            <a:spLocks noGrp="1"/>
          </p:cNvSpPr>
          <p:nvPr>
            <p:ph type="body" sz="quarter" idx="11" hasCustomPrompt="1"/>
          </p:nvPr>
        </p:nvSpPr>
        <p:spPr>
          <a:xfrm>
            <a:off x="445326" y="2699352"/>
            <a:ext cx="4164690" cy="658642"/>
          </a:xfrm>
        </p:spPr>
        <p:txBody>
          <a:bodyPr>
            <a:spAutoFit/>
          </a:bodyPr>
          <a:lstStyle>
            <a:lvl1pPr>
              <a:spcAft>
                <a:spcPts val="900"/>
              </a:spcAft>
              <a:defRPr b="0">
                <a:solidFill>
                  <a:schemeClr val="bg1"/>
                </a:solidFill>
              </a:defRPr>
            </a:lvl1pPr>
            <a:lvl2pPr>
              <a:defRPr>
                <a:solidFill>
                  <a:schemeClr val="bg1"/>
                </a:solidFill>
              </a:defRPr>
            </a:lvl2pPr>
          </a:lstStyle>
          <a:p>
            <a:pPr lvl="0"/>
            <a:r>
              <a:rPr lang="en-US"/>
              <a:t>Subtitle goes here</a:t>
            </a:r>
          </a:p>
          <a:p>
            <a:pPr lvl="1"/>
            <a:r>
              <a:rPr lang="en-US"/>
              <a:t>Presenter Name</a:t>
            </a:r>
            <a:br>
              <a:rPr lang="en-US"/>
            </a:br>
            <a:endParaRPr lang="en-US"/>
          </a:p>
        </p:txBody>
      </p:sp>
      <p:pic>
        <p:nvPicPr>
          <p:cNvPr id="48" name="Picture 47">
            <a:extLst>
              <a:ext uri="{FF2B5EF4-FFF2-40B4-BE49-F238E27FC236}">
                <a16:creationId xmlns:a16="http://schemas.microsoft.com/office/drawing/2014/main" id="{590ACE62-C053-8643-AE85-0512241F339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3528" y="4347655"/>
            <a:ext cx="585335" cy="632906"/>
          </a:xfrm>
          <a:prstGeom prst="rect">
            <a:avLst/>
          </a:prstGeom>
        </p:spPr>
      </p:pic>
    </p:spTree>
    <p:extLst>
      <p:ext uri="{BB962C8B-B14F-4D97-AF65-F5344CB8AC3E}">
        <p14:creationId xmlns:p14="http://schemas.microsoft.com/office/powerpoint/2010/main" val="799883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par>
                                <p:cTn id="8" presetID="35" presetClass="path" presetSubtype="0" decel="100000" fill="hold" grpId="1" nodeType="withEffect">
                                  <p:stCondLst>
                                    <p:cond delay="0"/>
                                  </p:stCondLst>
                                  <p:childTnLst>
                                    <p:animMotion origin="layout" path="M -2.29167E-6 -4.07407E-6 L -0.03659 -4.07407E-6 " pathEditMode="relative" rAng="0" ptsTypes="AA">
                                      <p:cBhvr>
                                        <p:cTn id="9" dur="1000" spd="-100000" fill="hold"/>
                                        <p:tgtEl>
                                          <p:spTgt spid="2"/>
                                        </p:tgtEl>
                                        <p:attrNameLst>
                                          <p:attrName>ppt_x</p:attrName>
                                          <p:attrName>ppt_y</p:attrName>
                                        </p:attrNameLst>
                                      </p:cBhvr>
                                      <p:rCtr x="-1836" y="0"/>
                                    </p:animMotion>
                                  </p:childTnLst>
                                </p:cTn>
                              </p:par>
                              <p:par>
                                <p:cTn id="10" presetID="10" presetClass="entr" presetSubtype="0" fill="hold" grpId="0" nodeType="with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750"/>
                                        <p:tgtEl>
                                          <p:spTgt spid="37"/>
                                        </p:tgtEl>
                                      </p:cBhvr>
                                    </p:animEffect>
                                  </p:childTnLst>
                                </p:cTn>
                              </p:par>
                              <p:par>
                                <p:cTn id="13" presetID="35" presetClass="path" presetSubtype="0" decel="100000" fill="hold" grpId="1" nodeType="withEffect">
                                  <p:stCondLst>
                                    <p:cond delay="0"/>
                                  </p:stCondLst>
                                  <p:childTnLst>
                                    <p:animMotion origin="layout" path="M -2.08333E-6 1.48148E-6 L 0.02865 1.48148E-6 " pathEditMode="relative" rAng="0" ptsTypes="AA">
                                      <p:cBhvr>
                                        <p:cTn id="14" dur="1000" spd="-100000" fill="hold"/>
                                        <p:tgtEl>
                                          <p:spTgt spid="37"/>
                                        </p:tgtEl>
                                        <p:attrNameLst>
                                          <p:attrName>ppt_x</p:attrName>
                                          <p:attrName>ppt_y</p:attrName>
                                        </p:attrNameLst>
                                      </p:cBhvr>
                                      <p:rCtr x="1432" y="0"/>
                                    </p:animMotion>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83"/>
                                        </p:tgtEl>
                                        <p:attrNameLst>
                                          <p:attrName>style.visibility</p:attrName>
                                        </p:attrNameLst>
                                      </p:cBhvr>
                                      <p:to>
                                        <p:strVal val="visible"/>
                                      </p:to>
                                    </p:set>
                                    <p:animEffect transition="in" filter="fade">
                                      <p:cBhvr>
                                        <p:cTn id="18"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7" grpId="0" animBg="1"/>
      <p:bldP spid="37" grpId="1" animBg="1"/>
      <p:bldP spid="83" grpId="0">
        <p:tmplLst>
          <p:tmpl>
            <p:tnLst>
              <p:par>
                <p:cTn presetID="10" presetClass="entr" presetSubtype="0" fill="hold" nodeType="afterEffect">
                  <p:stCondLst>
                    <p:cond delay="0"/>
                  </p:stCondLst>
                  <p:childTnLst>
                    <p:set>
                      <p:cBhvr>
                        <p:cTn dur="1" fill="hold">
                          <p:stCondLst>
                            <p:cond delay="0"/>
                          </p:stCondLst>
                        </p:cTn>
                        <p:tgtEl>
                          <p:spTgt spid="83"/>
                        </p:tgtEl>
                        <p:attrNameLst>
                          <p:attrName>style.visibility</p:attrName>
                        </p:attrNameLst>
                      </p:cBhvr>
                      <p:to>
                        <p:strVal val="visible"/>
                      </p:to>
                    </p:set>
                    <p:animEffect transition="in" filter="fade">
                      <p:cBhvr>
                        <p:cTn dur="500"/>
                        <p:tgtEl>
                          <p:spTgt spid="83"/>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B3)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p:ph type="title" hasCustomPrompt="1"/>
          </p:nvPr>
        </p:nvSpPr>
        <p:spPr>
          <a:xfrm>
            <a:off x="445326" y="1623923"/>
            <a:ext cx="4164691" cy="904863"/>
          </a:xfrm>
        </p:spPr>
        <p:txBody>
          <a:bodyPr anchor="b"/>
          <a:lstStyle>
            <a:lvl1pPr>
              <a:lnSpc>
                <a:spcPct val="80000"/>
              </a:lnSpc>
              <a:defRPr sz="3600">
                <a:solidFill>
                  <a:schemeClr val="accent1"/>
                </a:solidFill>
              </a:defRPr>
            </a:lvl1pPr>
          </a:lstStyle>
          <a:p>
            <a:r>
              <a:rPr lang="en-US"/>
              <a:t>Presentation title</a:t>
            </a:r>
            <a:br>
              <a:rPr lang="en-US"/>
            </a:br>
            <a:r>
              <a:rPr lang="en-US"/>
              <a:t>goes here</a:t>
            </a:r>
            <a:endParaRPr lang="en-GB"/>
          </a:p>
        </p:txBody>
      </p:sp>
      <p:sp>
        <p:nvSpPr>
          <p:cNvPr id="37" name="Picture Placeholder 36">
            <a:extLst>
              <a:ext uri="{FF2B5EF4-FFF2-40B4-BE49-F238E27FC236}">
                <a16:creationId xmlns:a16="http://schemas.microsoft.com/office/drawing/2014/main" id="{FB92D7A7-9D03-4CDA-8900-92AFCEA12729}"/>
              </a:ext>
            </a:extLst>
          </p:cNvPr>
          <p:cNvSpPr>
            <a:spLocks noGrp="1"/>
          </p:cNvSpPr>
          <p:nvPr>
            <p:ph type="pic" sz="quarter" idx="10" hasCustomPrompt="1"/>
          </p:nvPr>
        </p:nvSpPr>
        <p:spPr>
          <a:xfrm>
            <a:off x="5395929" y="1219198"/>
            <a:ext cx="3748071" cy="3924301"/>
          </a:xfrm>
          <a:custGeom>
            <a:avLst/>
            <a:gdLst>
              <a:gd name="connsiteX0" fmla="*/ 1715698 w 4997428"/>
              <a:gd name="connsiteY0" fmla="*/ 3352613 h 5232401"/>
              <a:gd name="connsiteX1" fmla="*/ 2156976 w 4997428"/>
              <a:gd name="connsiteY1" fmla="*/ 4593909 h 5232401"/>
              <a:gd name="connsiteX2" fmla="*/ 2531849 w 4997428"/>
              <a:gd name="connsiteY2" fmla="*/ 5098469 h 5232401"/>
              <a:gd name="connsiteX3" fmla="*/ 2675549 w 4997428"/>
              <a:gd name="connsiteY3" fmla="*/ 5232401 h 5232401"/>
              <a:gd name="connsiteX4" fmla="*/ 1556208 w 4997428"/>
              <a:gd name="connsiteY4" fmla="*/ 5232401 h 5232401"/>
              <a:gd name="connsiteX5" fmla="*/ 1356550 w 4997428"/>
              <a:gd name="connsiteY5" fmla="*/ 5183062 h 5232401"/>
              <a:gd name="connsiteX6" fmla="*/ 33267 w 4997428"/>
              <a:gd name="connsiteY6" fmla="*/ 4501998 h 5232401"/>
              <a:gd name="connsiteX7" fmla="*/ 32778 w 4997428"/>
              <a:gd name="connsiteY7" fmla="*/ 4501509 h 5232401"/>
              <a:gd name="connsiteX8" fmla="*/ 0 w 4997428"/>
              <a:gd name="connsiteY8" fmla="*/ 4392486 h 5232401"/>
              <a:gd name="connsiteX9" fmla="*/ 77786 w 4997428"/>
              <a:gd name="connsiteY9" fmla="*/ 4231641 h 5232401"/>
              <a:gd name="connsiteX10" fmla="*/ 150191 w 4997428"/>
              <a:gd name="connsiteY10" fmla="*/ 4183240 h 5232401"/>
              <a:gd name="connsiteX11" fmla="*/ 150680 w 4997428"/>
              <a:gd name="connsiteY11" fmla="*/ 4182752 h 5232401"/>
              <a:gd name="connsiteX12" fmla="*/ 151170 w 4997428"/>
              <a:gd name="connsiteY12" fmla="*/ 4182263 h 5232401"/>
              <a:gd name="connsiteX13" fmla="*/ 300382 w 4997428"/>
              <a:gd name="connsiteY13" fmla="*/ 4080573 h 5232401"/>
              <a:gd name="connsiteX14" fmla="*/ 353707 w 4997428"/>
              <a:gd name="connsiteY14" fmla="*/ 4045862 h 5232401"/>
              <a:gd name="connsiteX15" fmla="*/ 1076776 w 4997428"/>
              <a:gd name="connsiteY15" fmla="*/ 3635682 h 5232401"/>
              <a:gd name="connsiteX16" fmla="*/ 1715698 w 4997428"/>
              <a:gd name="connsiteY16" fmla="*/ 3352613 h 5232401"/>
              <a:gd name="connsiteX17" fmla="*/ 863321 w 4997428"/>
              <a:gd name="connsiteY17" fmla="*/ 2153521 h 5232401"/>
              <a:gd name="connsiteX18" fmla="*/ 947042 w 4997428"/>
              <a:gd name="connsiteY18" fmla="*/ 2154010 h 5232401"/>
              <a:gd name="connsiteX19" fmla="*/ 1593308 w 4997428"/>
              <a:gd name="connsiteY19" fmla="*/ 2189739 h 5232401"/>
              <a:gd name="connsiteX20" fmla="*/ 1677518 w 4997428"/>
              <a:gd name="connsiteY20" fmla="*/ 3136317 h 5232401"/>
              <a:gd name="connsiteX21" fmla="*/ 974949 w 4997428"/>
              <a:gd name="connsiteY21" fmla="*/ 3444665 h 5232401"/>
              <a:gd name="connsiteX22" fmla="*/ 428560 w 4997428"/>
              <a:gd name="connsiteY22" fmla="*/ 2363980 h 5232401"/>
              <a:gd name="connsiteX23" fmla="*/ 460384 w 4997428"/>
              <a:gd name="connsiteY23" fmla="*/ 2250430 h 5232401"/>
              <a:gd name="connsiteX24" fmla="*/ 616075 w 4997428"/>
              <a:gd name="connsiteY24" fmla="*/ 2157926 h 5232401"/>
              <a:gd name="connsiteX25" fmla="*/ 863321 w 4997428"/>
              <a:gd name="connsiteY25" fmla="*/ 2153521 h 5232401"/>
              <a:gd name="connsiteX26" fmla="*/ 3345492 w 4997428"/>
              <a:gd name="connsiteY26" fmla="*/ 1662983 h 5232401"/>
              <a:gd name="connsiteX27" fmla="*/ 3391977 w 4997428"/>
              <a:gd name="connsiteY27" fmla="*/ 1682541 h 5232401"/>
              <a:gd name="connsiteX28" fmla="*/ 3439930 w 4997428"/>
              <a:gd name="connsiteY28" fmla="*/ 1722147 h 5232401"/>
              <a:gd name="connsiteX29" fmla="*/ 3577428 w 4997428"/>
              <a:gd name="connsiteY29" fmla="*/ 1839987 h 5232401"/>
              <a:gd name="connsiteX30" fmla="*/ 4022218 w 4997428"/>
              <a:gd name="connsiteY30" fmla="*/ 2282497 h 5232401"/>
              <a:gd name="connsiteX31" fmla="*/ 4935285 w 4997428"/>
              <a:gd name="connsiteY31" fmla="*/ 3795833 h 5232401"/>
              <a:gd name="connsiteX32" fmla="*/ 4997428 w 4997428"/>
              <a:gd name="connsiteY32" fmla="*/ 4005598 h 5232401"/>
              <a:gd name="connsiteX33" fmla="*/ 4997428 w 4997428"/>
              <a:gd name="connsiteY33" fmla="*/ 4007994 h 5232401"/>
              <a:gd name="connsiteX34" fmla="*/ 4997428 w 4997428"/>
              <a:gd name="connsiteY34" fmla="*/ 4024767 h 5232401"/>
              <a:gd name="connsiteX35" fmla="*/ 4997428 w 4997428"/>
              <a:gd name="connsiteY35" fmla="*/ 4043037 h 5232401"/>
              <a:gd name="connsiteX36" fmla="*/ 4997428 w 4997428"/>
              <a:gd name="connsiteY36" fmla="*/ 4070293 h 5232401"/>
              <a:gd name="connsiteX37" fmla="*/ 4997428 w 4997428"/>
              <a:gd name="connsiteY37" fmla="*/ 4108331 h 5232401"/>
              <a:gd name="connsiteX38" fmla="*/ 4997428 w 4997428"/>
              <a:gd name="connsiteY38" fmla="*/ 4158949 h 5232401"/>
              <a:gd name="connsiteX39" fmla="*/ 4997428 w 4997428"/>
              <a:gd name="connsiteY39" fmla="*/ 4223943 h 5232401"/>
              <a:gd name="connsiteX40" fmla="*/ 4997428 w 4997428"/>
              <a:gd name="connsiteY40" fmla="*/ 4305111 h 5232401"/>
              <a:gd name="connsiteX41" fmla="*/ 4997428 w 4997428"/>
              <a:gd name="connsiteY41" fmla="*/ 4404250 h 5232401"/>
              <a:gd name="connsiteX42" fmla="*/ 4997428 w 4997428"/>
              <a:gd name="connsiteY42" fmla="*/ 4523156 h 5232401"/>
              <a:gd name="connsiteX43" fmla="*/ 4997428 w 4997428"/>
              <a:gd name="connsiteY43" fmla="*/ 4663628 h 5232401"/>
              <a:gd name="connsiteX44" fmla="*/ 4997428 w 4997428"/>
              <a:gd name="connsiteY44" fmla="*/ 4827461 h 5232401"/>
              <a:gd name="connsiteX45" fmla="*/ 4997428 w 4997428"/>
              <a:gd name="connsiteY45" fmla="*/ 5016454 h 5232401"/>
              <a:gd name="connsiteX46" fmla="*/ 4997428 w 4997428"/>
              <a:gd name="connsiteY46" fmla="*/ 5232401 h 5232401"/>
              <a:gd name="connsiteX47" fmla="*/ 3778537 w 4997428"/>
              <a:gd name="connsiteY47" fmla="*/ 5232401 h 5232401"/>
              <a:gd name="connsiteX48" fmla="*/ 3635107 w 4997428"/>
              <a:gd name="connsiteY48" fmla="*/ 5096624 h 5232401"/>
              <a:gd name="connsiteX49" fmla="*/ 3309772 w 4997428"/>
              <a:gd name="connsiteY49" fmla="*/ 4529764 h 5232401"/>
              <a:gd name="connsiteX50" fmla="*/ 3134596 w 4997428"/>
              <a:gd name="connsiteY50" fmla="*/ 3215925 h 5232401"/>
              <a:gd name="connsiteX51" fmla="*/ 3263287 w 4997428"/>
              <a:gd name="connsiteY51" fmla="*/ 1857590 h 5232401"/>
              <a:gd name="connsiteX52" fmla="*/ 3286774 w 4997428"/>
              <a:gd name="connsiteY52" fmla="*/ 1742195 h 5232401"/>
              <a:gd name="connsiteX53" fmla="*/ 3345492 w 4997428"/>
              <a:gd name="connsiteY53" fmla="*/ 1662983 h 5232401"/>
              <a:gd name="connsiteX54" fmla="*/ 1985716 w 4997428"/>
              <a:gd name="connsiteY54" fmla="*/ 829675 h 5232401"/>
              <a:gd name="connsiteX55" fmla="*/ 2042469 w 4997428"/>
              <a:gd name="connsiteY55" fmla="*/ 842388 h 5232401"/>
              <a:gd name="connsiteX56" fmla="*/ 2043448 w 4997428"/>
              <a:gd name="connsiteY56" fmla="*/ 842877 h 5232401"/>
              <a:gd name="connsiteX57" fmla="*/ 2043937 w 4997428"/>
              <a:gd name="connsiteY57" fmla="*/ 842877 h 5232401"/>
              <a:gd name="connsiteX58" fmla="*/ 2127599 w 4997428"/>
              <a:gd name="connsiteY58" fmla="*/ 878572 h 5232401"/>
              <a:gd name="connsiteX59" fmla="*/ 2337487 w 4997428"/>
              <a:gd name="connsiteY59" fmla="*/ 973433 h 5232401"/>
              <a:gd name="connsiteX60" fmla="*/ 2367820 w 4997428"/>
              <a:gd name="connsiteY60" fmla="*/ 987614 h 5232401"/>
              <a:gd name="connsiteX61" fmla="*/ 3151109 w 4997428"/>
              <a:gd name="connsiteY61" fmla="*/ 1421823 h 5232401"/>
              <a:gd name="connsiteX62" fmla="*/ 3235749 w 4997428"/>
              <a:gd name="connsiteY62" fmla="*/ 1474632 h 5232401"/>
              <a:gd name="connsiteX63" fmla="*/ 3077722 w 4997428"/>
              <a:gd name="connsiteY63" fmla="*/ 1695160 h 5232401"/>
              <a:gd name="connsiteX64" fmla="*/ 3075765 w 4997428"/>
              <a:gd name="connsiteY64" fmla="*/ 1705428 h 5232401"/>
              <a:gd name="connsiteX65" fmla="*/ 2920183 w 4997428"/>
              <a:gd name="connsiteY65" fmla="*/ 3215871 h 5232401"/>
              <a:gd name="connsiteX66" fmla="*/ 3104141 w 4997428"/>
              <a:gd name="connsiteY66" fmla="*/ 4592334 h 5232401"/>
              <a:gd name="connsiteX67" fmla="*/ 3365309 w 4997428"/>
              <a:gd name="connsiteY67" fmla="*/ 5105368 h 5232401"/>
              <a:gd name="connsiteX68" fmla="*/ 3470099 w 4997428"/>
              <a:gd name="connsiteY68" fmla="*/ 5232401 h 5232401"/>
              <a:gd name="connsiteX69" fmla="*/ 3038090 w 4997428"/>
              <a:gd name="connsiteY69" fmla="*/ 5232401 h 5232401"/>
              <a:gd name="connsiteX70" fmla="*/ 2939508 w 4997428"/>
              <a:gd name="connsiteY70" fmla="*/ 5168333 h 5232401"/>
              <a:gd name="connsiteX71" fmla="*/ 2341890 w 4997428"/>
              <a:gd name="connsiteY71" fmla="*/ 4487205 h 5232401"/>
              <a:gd name="connsiteX72" fmla="*/ 1804694 w 4997428"/>
              <a:gd name="connsiteY72" fmla="*/ 1983166 h 5232401"/>
              <a:gd name="connsiteX73" fmla="*/ 1838941 w 4997428"/>
              <a:gd name="connsiteY73" fmla="*/ 1229656 h 5232401"/>
              <a:gd name="connsiteX74" fmla="*/ 1870743 w 4997428"/>
              <a:gd name="connsiteY74" fmla="*/ 939205 h 5232401"/>
              <a:gd name="connsiteX75" fmla="*/ 1985716 w 4997428"/>
              <a:gd name="connsiteY75" fmla="*/ 829675 h 5232401"/>
              <a:gd name="connsiteX76" fmla="*/ 3454840 w 4997428"/>
              <a:gd name="connsiteY76" fmla="*/ 225284 h 5232401"/>
              <a:gd name="connsiteX77" fmla="*/ 3475877 w 4997428"/>
              <a:gd name="connsiteY77" fmla="*/ 226752 h 5232401"/>
              <a:gd name="connsiteX78" fmla="*/ 3476366 w 4997428"/>
              <a:gd name="connsiteY78" fmla="*/ 227241 h 5232401"/>
              <a:gd name="connsiteX79" fmla="*/ 3477345 w 4997428"/>
              <a:gd name="connsiteY79" fmla="*/ 227241 h 5232401"/>
              <a:gd name="connsiteX80" fmla="*/ 3527736 w 4997428"/>
              <a:gd name="connsiteY80" fmla="*/ 247791 h 5232401"/>
              <a:gd name="connsiteX81" fmla="*/ 3528226 w 4997428"/>
              <a:gd name="connsiteY81" fmla="*/ 248280 h 5232401"/>
              <a:gd name="connsiteX82" fmla="*/ 3529204 w 4997428"/>
              <a:gd name="connsiteY82" fmla="*/ 248769 h 5232401"/>
              <a:gd name="connsiteX83" fmla="*/ 3826172 w 4997428"/>
              <a:gd name="connsiteY83" fmla="*/ 449371 h 5232401"/>
              <a:gd name="connsiteX84" fmla="*/ 4276762 w 4997428"/>
              <a:gd name="connsiteY84" fmla="*/ 798712 h 5232401"/>
              <a:gd name="connsiteX85" fmla="*/ 3902494 w 4997428"/>
              <a:gd name="connsiteY85" fmla="*/ 1684785 h 5232401"/>
              <a:gd name="connsiteX86" fmla="*/ 3130963 w 4997428"/>
              <a:gd name="connsiteY86" fmla="*/ 1155881 h 5232401"/>
              <a:gd name="connsiteX87" fmla="*/ 3342314 w 4997428"/>
              <a:gd name="connsiteY87" fmla="*/ 323139 h 5232401"/>
              <a:gd name="connsiteX88" fmla="*/ 3345250 w 4997428"/>
              <a:gd name="connsiteY88" fmla="*/ 314332 h 5232401"/>
              <a:gd name="connsiteX89" fmla="*/ 3454840 w 4997428"/>
              <a:gd name="connsiteY89" fmla="*/ 225284 h 5232401"/>
              <a:gd name="connsiteX90" fmla="*/ 4997428 w 4997428"/>
              <a:gd name="connsiteY90" fmla="*/ 0 h 5232401"/>
              <a:gd name="connsiteX91" fmla="*/ 4996450 w 4997428"/>
              <a:gd name="connsiteY91" fmla="*/ 3311432 h 5232401"/>
              <a:gd name="connsiteX92" fmla="*/ 4030887 w 4997428"/>
              <a:gd name="connsiteY92" fmla="*/ 1977273 h 5232401"/>
              <a:gd name="connsiteX93" fmla="*/ 4879116 w 4997428"/>
              <a:gd name="connsiteY93" fmla="*/ 134003 h 5232401"/>
              <a:gd name="connsiteX94" fmla="*/ 4930450 w 4997428"/>
              <a:gd name="connsiteY94" fmla="*/ 52819 h 5232401"/>
              <a:gd name="connsiteX95" fmla="*/ 4997428 w 4997428"/>
              <a:gd name="connsiteY95" fmla="*/ 0 h 52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997428" h="5232401">
                <a:moveTo>
                  <a:pt x="1715698" y="3352613"/>
                </a:moveTo>
                <a:cubicBezTo>
                  <a:pt x="1810607" y="3830261"/>
                  <a:pt x="1959330" y="4247774"/>
                  <a:pt x="2156976" y="4593909"/>
                </a:cubicBezTo>
                <a:cubicBezTo>
                  <a:pt x="2267417" y="4787877"/>
                  <a:pt x="2392719" y="4955995"/>
                  <a:pt x="2531849" y="5098469"/>
                </a:cubicBezTo>
                <a:lnTo>
                  <a:pt x="2675549" y="5232401"/>
                </a:lnTo>
                <a:lnTo>
                  <a:pt x="1556208" y="5232401"/>
                </a:lnTo>
                <a:lnTo>
                  <a:pt x="1356550" y="5183062"/>
                </a:lnTo>
                <a:cubicBezTo>
                  <a:pt x="400986" y="4928164"/>
                  <a:pt x="78673" y="4559748"/>
                  <a:pt x="33267" y="4501998"/>
                </a:cubicBezTo>
                <a:cubicBezTo>
                  <a:pt x="33267" y="4501998"/>
                  <a:pt x="33267" y="4501998"/>
                  <a:pt x="32778" y="4501509"/>
                </a:cubicBezTo>
                <a:cubicBezTo>
                  <a:pt x="10763" y="4468264"/>
                  <a:pt x="0" y="4431597"/>
                  <a:pt x="0" y="4392486"/>
                </a:cubicBezTo>
                <a:cubicBezTo>
                  <a:pt x="0" y="4328930"/>
                  <a:pt x="29843" y="4267330"/>
                  <a:pt x="77786" y="4231641"/>
                </a:cubicBezTo>
                <a:cubicBezTo>
                  <a:pt x="77786" y="4231641"/>
                  <a:pt x="103715" y="4214529"/>
                  <a:pt x="150191" y="4183240"/>
                </a:cubicBezTo>
                <a:cubicBezTo>
                  <a:pt x="150191" y="4183240"/>
                  <a:pt x="150191" y="4183240"/>
                  <a:pt x="150680" y="4182752"/>
                </a:cubicBezTo>
                <a:cubicBezTo>
                  <a:pt x="150680" y="4182752"/>
                  <a:pt x="150680" y="4182752"/>
                  <a:pt x="151170" y="4182263"/>
                </a:cubicBezTo>
                <a:cubicBezTo>
                  <a:pt x="186393" y="4155862"/>
                  <a:pt x="236783" y="4122618"/>
                  <a:pt x="300382" y="4080573"/>
                </a:cubicBezTo>
                <a:cubicBezTo>
                  <a:pt x="317505" y="4069818"/>
                  <a:pt x="335117" y="4058084"/>
                  <a:pt x="353707" y="4045862"/>
                </a:cubicBezTo>
                <a:cubicBezTo>
                  <a:pt x="511725" y="3944661"/>
                  <a:pt x="765631" y="3791149"/>
                  <a:pt x="1076776" y="3635682"/>
                </a:cubicBezTo>
                <a:cubicBezTo>
                  <a:pt x="1292033" y="3527148"/>
                  <a:pt x="1506801" y="3431814"/>
                  <a:pt x="1715698" y="3352613"/>
                </a:cubicBezTo>
                <a:close/>
                <a:moveTo>
                  <a:pt x="863321" y="2153521"/>
                </a:moveTo>
                <a:cubicBezTo>
                  <a:pt x="889759" y="2153521"/>
                  <a:pt x="917666" y="2153521"/>
                  <a:pt x="947042" y="2154010"/>
                </a:cubicBezTo>
                <a:cubicBezTo>
                  <a:pt x="1086087" y="2155479"/>
                  <a:pt x="1309832" y="2163310"/>
                  <a:pt x="1593308" y="2189739"/>
                </a:cubicBezTo>
                <a:cubicBezTo>
                  <a:pt x="1601141" y="2514728"/>
                  <a:pt x="1629538" y="2832864"/>
                  <a:pt x="1677518" y="3136317"/>
                </a:cubicBezTo>
                <a:cubicBezTo>
                  <a:pt x="1448877" y="3222948"/>
                  <a:pt x="1212892" y="3326710"/>
                  <a:pt x="974949" y="3444665"/>
                </a:cubicBezTo>
                <a:cubicBezTo>
                  <a:pt x="510323" y="2858805"/>
                  <a:pt x="439332" y="2469699"/>
                  <a:pt x="428560" y="2363980"/>
                </a:cubicBezTo>
                <a:cubicBezTo>
                  <a:pt x="425133" y="2327762"/>
                  <a:pt x="445207" y="2272455"/>
                  <a:pt x="460384" y="2250430"/>
                </a:cubicBezTo>
                <a:cubicBezTo>
                  <a:pt x="498083" y="2195123"/>
                  <a:pt x="554386" y="2161841"/>
                  <a:pt x="616075" y="2157926"/>
                </a:cubicBezTo>
                <a:cubicBezTo>
                  <a:pt x="616565" y="2157926"/>
                  <a:pt x="708609" y="2153521"/>
                  <a:pt x="863321" y="2153521"/>
                </a:cubicBezTo>
                <a:close/>
                <a:moveTo>
                  <a:pt x="3345492" y="1662983"/>
                </a:moveTo>
                <a:cubicBezTo>
                  <a:pt x="3359682" y="1662983"/>
                  <a:pt x="3374851" y="1669339"/>
                  <a:pt x="3391977" y="1682541"/>
                </a:cubicBezTo>
                <a:cubicBezTo>
                  <a:pt x="3392466" y="1683030"/>
                  <a:pt x="3409103" y="1695254"/>
                  <a:pt x="3439930" y="1722147"/>
                </a:cubicBezTo>
                <a:cubicBezTo>
                  <a:pt x="3471246" y="1747084"/>
                  <a:pt x="3515774" y="1785712"/>
                  <a:pt x="3577428" y="1839987"/>
                </a:cubicBezTo>
                <a:cubicBezTo>
                  <a:pt x="3659634" y="1913331"/>
                  <a:pt x="3826980" y="2067843"/>
                  <a:pt x="4022218" y="2282497"/>
                </a:cubicBezTo>
                <a:cubicBezTo>
                  <a:pt x="4330978" y="2626237"/>
                  <a:pt x="4740536" y="3168006"/>
                  <a:pt x="4935285" y="3795833"/>
                </a:cubicBezTo>
                <a:cubicBezTo>
                  <a:pt x="4960240" y="3876512"/>
                  <a:pt x="4978345" y="3929320"/>
                  <a:pt x="4997428" y="4005598"/>
                </a:cubicBezTo>
                <a:lnTo>
                  <a:pt x="4997428" y="4007994"/>
                </a:lnTo>
                <a:lnTo>
                  <a:pt x="4997428" y="4024767"/>
                </a:lnTo>
                <a:lnTo>
                  <a:pt x="4997428" y="4043037"/>
                </a:lnTo>
                <a:lnTo>
                  <a:pt x="4997428" y="4070293"/>
                </a:lnTo>
                <a:lnTo>
                  <a:pt x="4997428" y="4108331"/>
                </a:lnTo>
                <a:lnTo>
                  <a:pt x="4997428" y="4158949"/>
                </a:lnTo>
                <a:lnTo>
                  <a:pt x="4997428" y="4223943"/>
                </a:lnTo>
                <a:lnTo>
                  <a:pt x="4997428" y="4305111"/>
                </a:lnTo>
                <a:lnTo>
                  <a:pt x="4997428" y="4404250"/>
                </a:lnTo>
                <a:lnTo>
                  <a:pt x="4997428" y="4523156"/>
                </a:lnTo>
                <a:lnTo>
                  <a:pt x="4997428" y="4663628"/>
                </a:lnTo>
                <a:lnTo>
                  <a:pt x="4997428" y="4827461"/>
                </a:lnTo>
                <a:lnTo>
                  <a:pt x="4997428" y="5016454"/>
                </a:lnTo>
                <a:lnTo>
                  <a:pt x="4997428" y="5232401"/>
                </a:lnTo>
                <a:lnTo>
                  <a:pt x="3778537" y="5232401"/>
                </a:lnTo>
                <a:lnTo>
                  <a:pt x="3635107" y="5096624"/>
                </a:lnTo>
                <a:cubicBezTo>
                  <a:pt x="3497761" y="4947827"/>
                  <a:pt x="3381335" y="4759698"/>
                  <a:pt x="3309772" y="4529764"/>
                </a:cubicBezTo>
                <a:cubicBezTo>
                  <a:pt x="3193803" y="4155220"/>
                  <a:pt x="3134596" y="3713199"/>
                  <a:pt x="3134596" y="3215925"/>
                </a:cubicBezTo>
                <a:cubicBezTo>
                  <a:pt x="3134596" y="2598366"/>
                  <a:pt x="3224630" y="2060509"/>
                  <a:pt x="3263287" y="1857590"/>
                </a:cubicBezTo>
                <a:cubicBezTo>
                  <a:pt x="3277966" y="1783267"/>
                  <a:pt x="3286774" y="1742195"/>
                  <a:pt x="3286774" y="1742195"/>
                </a:cubicBezTo>
                <a:cubicBezTo>
                  <a:pt x="3296071" y="1706989"/>
                  <a:pt x="3313686" y="1662983"/>
                  <a:pt x="3345492" y="1662983"/>
                </a:cubicBezTo>
                <a:close/>
                <a:moveTo>
                  <a:pt x="1985716" y="829675"/>
                </a:moveTo>
                <a:cubicBezTo>
                  <a:pt x="1997948" y="829675"/>
                  <a:pt x="2017518" y="832120"/>
                  <a:pt x="2042469" y="842388"/>
                </a:cubicBezTo>
                <a:cubicBezTo>
                  <a:pt x="2042469" y="842388"/>
                  <a:pt x="2042469" y="842388"/>
                  <a:pt x="2043448" y="842877"/>
                </a:cubicBezTo>
                <a:cubicBezTo>
                  <a:pt x="2043448" y="842877"/>
                  <a:pt x="2043448" y="842877"/>
                  <a:pt x="2043937" y="842877"/>
                </a:cubicBezTo>
                <a:cubicBezTo>
                  <a:pt x="2044426" y="842877"/>
                  <a:pt x="2073781" y="853635"/>
                  <a:pt x="2127599" y="878572"/>
                </a:cubicBezTo>
                <a:cubicBezTo>
                  <a:pt x="2179949" y="899598"/>
                  <a:pt x="2249422" y="932360"/>
                  <a:pt x="2337487" y="973433"/>
                </a:cubicBezTo>
                <a:cubicBezTo>
                  <a:pt x="2337487" y="973433"/>
                  <a:pt x="2337487" y="973433"/>
                  <a:pt x="2367820" y="987614"/>
                </a:cubicBezTo>
                <a:cubicBezTo>
                  <a:pt x="2638376" y="1118659"/>
                  <a:pt x="2902081" y="1264862"/>
                  <a:pt x="3151109" y="1421823"/>
                </a:cubicBezTo>
                <a:cubicBezTo>
                  <a:pt x="3179486" y="1437959"/>
                  <a:pt x="3207862" y="1456051"/>
                  <a:pt x="3235749" y="1474632"/>
                </a:cubicBezTo>
                <a:cubicBezTo>
                  <a:pt x="3158937" y="1513261"/>
                  <a:pt x="3099738" y="1594431"/>
                  <a:pt x="3077722" y="1695160"/>
                </a:cubicBezTo>
                <a:cubicBezTo>
                  <a:pt x="3077232" y="1698094"/>
                  <a:pt x="3076743" y="1701028"/>
                  <a:pt x="3075765" y="1705428"/>
                </a:cubicBezTo>
                <a:cubicBezTo>
                  <a:pt x="3039560" y="1877547"/>
                  <a:pt x="2920183" y="2495122"/>
                  <a:pt x="2920183" y="3215871"/>
                </a:cubicBezTo>
                <a:cubicBezTo>
                  <a:pt x="2920183" y="3734673"/>
                  <a:pt x="2982318" y="4197732"/>
                  <a:pt x="3104141" y="4592334"/>
                </a:cubicBezTo>
                <a:cubicBezTo>
                  <a:pt x="3169456" y="4799171"/>
                  <a:pt x="3262842" y="4968050"/>
                  <a:pt x="3365309" y="5105368"/>
                </a:cubicBezTo>
                <a:lnTo>
                  <a:pt x="3470099" y="5232401"/>
                </a:lnTo>
                <a:lnTo>
                  <a:pt x="3038090" y="5232401"/>
                </a:lnTo>
                <a:lnTo>
                  <a:pt x="2939508" y="5168333"/>
                </a:lnTo>
                <a:cubicBezTo>
                  <a:pt x="2712833" y="5008865"/>
                  <a:pt x="2510131" y="4779856"/>
                  <a:pt x="2341890" y="4487205"/>
                </a:cubicBezTo>
                <a:cubicBezTo>
                  <a:pt x="1897651" y="3710224"/>
                  <a:pt x="1804694" y="2696580"/>
                  <a:pt x="1804694" y="1983166"/>
                </a:cubicBezTo>
                <a:cubicBezTo>
                  <a:pt x="1804694" y="1730366"/>
                  <a:pt x="1815947" y="1477077"/>
                  <a:pt x="1838941" y="1229656"/>
                </a:cubicBezTo>
                <a:cubicBezTo>
                  <a:pt x="1855576" y="1048246"/>
                  <a:pt x="1870743" y="940183"/>
                  <a:pt x="1870743" y="939205"/>
                </a:cubicBezTo>
                <a:cubicBezTo>
                  <a:pt x="1884442" y="867815"/>
                  <a:pt x="1922114" y="831631"/>
                  <a:pt x="1985716" y="829675"/>
                </a:cubicBezTo>
                <a:close/>
                <a:moveTo>
                  <a:pt x="3454840" y="225284"/>
                </a:moveTo>
                <a:cubicBezTo>
                  <a:pt x="3461689" y="225284"/>
                  <a:pt x="3468538" y="225773"/>
                  <a:pt x="3475877" y="226752"/>
                </a:cubicBezTo>
                <a:cubicBezTo>
                  <a:pt x="3475877" y="226752"/>
                  <a:pt x="3475877" y="226752"/>
                  <a:pt x="3476366" y="227241"/>
                </a:cubicBezTo>
                <a:cubicBezTo>
                  <a:pt x="3476366" y="227241"/>
                  <a:pt x="3476366" y="227241"/>
                  <a:pt x="3477345" y="227241"/>
                </a:cubicBezTo>
                <a:cubicBezTo>
                  <a:pt x="3493490" y="228709"/>
                  <a:pt x="3510613" y="235559"/>
                  <a:pt x="3527736" y="247791"/>
                </a:cubicBezTo>
                <a:cubicBezTo>
                  <a:pt x="3527736" y="247791"/>
                  <a:pt x="3527736" y="247791"/>
                  <a:pt x="3528226" y="248280"/>
                </a:cubicBezTo>
                <a:cubicBezTo>
                  <a:pt x="3528226" y="248280"/>
                  <a:pt x="3528226" y="248280"/>
                  <a:pt x="3529204" y="248769"/>
                </a:cubicBezTo>
                <a:cubicBezTo>
                  <a:pt x="3530182" y="249259"/>
                  <a:pt x="3646621" y="320692"/>
                  <a:pt x="3826172" y="449371"/>
                </a:cubicBezTo>
                <a:cubicBezTo>
                  <a:pt x="3925488" y="520805"/>
                  <a:pt x="4083512" y="638719"/>
                  <a:pt x="4276762" y="798712"/>
                </a:cubicBezTo>
                <a:cubicBezTo>
                  <a:pt x="4136350" y="1090318"/>
                  <a:pt x="4010616" y="1388285"/>
                  <a:pt x="3902494" y="1684785"/>
                </a:cubicBezTo>
                <a:cubicBezTo>
                  <a:pt x="3671573" y="1502775"/>
                  <a:pt x="3418636" y="1329573"/>
                  <a:pt x="3130963" y="1155881"/>
                </a:cubicBezTo>
                <a:cubicBezTo>
                  <a:pt x="3212666" y="743913"/>
                  <a:pt x="3305622" y="437139"/>
                  <a:pt x="3342314" y="323139"/>
                </a:cubicBezTo>
                <a:cubicBezTo>
                  <a:pt x="3343782" y="319224"/>
                  <a:pt x="3344271" y="316778"/>
                  <a:pt x="3345250" y="314332"/>
                </a:cubicBezTo>
                <a:cubicBezTo>
                  <a:pt x="3367755" y="255130"/>
                  <a:pt x="3404448" y="225284"/>
                  <a:pt x="3454840" y="225284"/>
                </a:cubicBezTo>
                <a:close/>
                <a:moveTo>
                  <a:pt x="4997428" y="0"/>
                </a:moveTo>
                <a:cubicBezTo>
                  <a:pt x="4997428" y="0"/>
                  <a:pt x="4997428" y="0"/>
                  <a:pt x="4996450" y="3311432"/>
                </a:cubicBezTo>
                <a:cubicBezTo>
                  <a:pt x="4786715" y="2861007"/>
                  <a:pt x="4449868" y="2413516"/>
                  <a:pt x="4030887" y="1977273"/>
                </a:cubicBezTo>
                <a:cubicBezTo>
                  <a:pt x="4316889" y="1108212"/>
                  <a:pt x="4718759" y="399563"/>
                  <a:pt x="4879116" y="134003"/>
                </a:cubicBezTo>
                <a:cubicBezTo>
                  <a:pt x="4912850" y="80695"/>
                  <a:pt x="4930450" y="52819"/>
                  <a:pt x="4930450" y="52819"/>
                </a:cubicBezTo>
                <a:cubicBezTo>
                  <a:pt x="4962717" y="3912"/>
                  <a:pt x="4989606" y="0"/>
                  <a:pt x="4997428" y="0"/>
                </a:cubicBezTo>
                <a:close/>
              </a:path>
            </a:pathLst>
          </a:custGeom>
          <a:solidFill>
            <a:schemeClr val="tx1">
              <a:alpha val="20000"/>
            </a:schemeClr>
          </a:solidFill>
        </p:spPr>
        <p:txBody>
          <a:bodyPr wrap="square">
            <a:noAutofit/>
          </a:bodyPr>
          <a:lstStyle>
            <a:lvl1pPr algn="ctr">
              <a:defRPr sz="1200" b="0">
                <a:solidFill>
                  <a:schemeClr val="tx2"/>
                </a:solidFill>
              </a:defRPr>
            </a:lvl1pPr>
          </a:lstStyle>
          <a:p>
            <a:r>
              <a:rPr lang="en-GB"/>
              <a:t>Click icon to insert an image and click reset in Home tab to fill the image in the shape</a:t>
            </a:r>
            <a:br>
              <a:rPr lang="en-GB"/>
            </a:br>
            <a:r>
              <a:rPr lang="en-GB"/>
              <a:t>If no image is inserted, this will stay as grey shape</a:t>
            </a:r>
          </a:p>
        </p:txBody>
      </p:sp>
      <p:sp>
        <p:nvSpPr>
          <p:cNvPr id="83" name="Text Placeholder 82">
            <a:extLst>
              <a:ext uri="{FF2B5EF4-FFF2-40B4-BE49-F238E27FC236}">
                <a16:creationId xmlns:a16="http://schemas.microsoft.com/office/drawing/2014/main" id="{3ECE1A18-33D8-41AB-85CB-0266D4467476}"/>
              </a:ext>
            </a:extLst>
          </p:cNvPr>
          <p:cNvSpPr>
            <a:spLocks noGrp="1"/>
          </p:cNvSpPr>
          <p:nvPr>
            <p:ph type="body" sz="quarter" idx="11" hasCustomPrompt="1"/>
          </p:nvPr>
        </p:nvSpPr>
        <p:spPr>
          <a:xfrm>
            <a:off x="445326" y="2699352"/>
            <a:ext cx="4164690" cy="655564"/>
          </a:xfrm>
        </p:spPr>
        <p:txBody>
          <a:bodyPr>
            <a:spAutoFit/>
          </a:bodyPr>
          <a:lstStyle>
            <a:lvl1pPr>
              <a:spcAft>
                <a:spcPts val="900"/>
              </a:spcAft>
              <a:defRPr b="0">
                <a:solidFill>
                  <a:schemeClr val="accent1"/>
                </a:solidFill>
              </a:defRPr>
            </a:lvl1pPr>
            <a:lvl2pPr>
              <a:defRPr>
                <a:solidFill>
                  <a:schemeClr val="accent1"/>
                </a:solidFill>
              </a:defRPr>
            </a:lvl2pPr>
          </a:lstStyle>
          <a:p>
            <a:pPr lvl="0"/>
            <a:r>
              <a:rPr lang="en-US"/>
              <a:t>Subtitle goes here</a:t>
            </a:r>
          </a:p>
          <a:p>
            <a:pPr lvl="1"/>
            <a:r>
              <a:rPr lang="en-US"/>
              <a:t>Presenter Name</a:t>
            </a:r>
            <a:br>
              <a:rPr lang="en-US"/>
            </a:br>
            <a:endParaRPr lang="en-US"/>
          </a:p>
        </p:txBody>
      </p:sp>
    </p:spTree>
    <p:extLst>
      <p:ext uri="{BB962C8B-B14F-4D97-AF65-F5344CB8AC3E}">
        <p14:creationId xmlns:p14="http://schemas.microsoft.com/office/powerpoint/2010/main" val="2369057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par>
                                <p:cTn id="8" presetID="35" presetClass="path" presetSubtype="0" decel="100000" fill="hold" grpId="1" nodeType="withEffect">
                                  <p:stCondLst>
                                    <p:cond delay="0"/>
                                  </p:stCondLst>
                                  <p:childTnLst>
                                    <p:animMotion origin="layout" path="M -2.29167E-6 -4.07407E-6 L -0.03659 -4.07407E-6 " pathEditMode="relative" rAng="0" ptsTypes="AA">
                                      <p:cBhvr>
                                        <p:cTn id="9" dur="1000" spd="-100000" fill="hold"/>
                                        <p:tgtEl>
                                          <p:spTgt spid="2"/>
                                        </p:tgtEl>
                                        <p:attrNameLst>
                                          <p:attrName>ppt_x</p:attrName>
                                          <p:attrName>ppt_y</p:attrName>
                                        </p:attrNameLst>
                                      </p:cBhvr>
                                      <p:rCtr x="-1836" y="0"/>
                                    </p:animMotion>
                                  </p:childTnLst>
                                </p:cTn>
                              </p:par>
                              <p:par>
                                <p:cTn id="10" presetID="10" presetClass="entr" presetSubtype="0" fill="hold" grpId="0" nodeType="with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750"/>
                                        <p:tgtEl>
                                          <p:spTgt spid="37"/>
                                        </p:tgtEl>
                                      </p:cBhvr>
                                    </p:animEffect>
                                  </p:childTnLst>
                                </p:cTn>
                              </p:par>
                              <p:par>
                                <p:cTn id="13" presetID="35" presetClass="path" presetSubtype="0" decel="100000" fill="hold" grpId="1" nodeType="withEffect">
                                  <p:stCondLst>
                                    <p:cond delay="0"/>
                                  </p:stCondLst>
                                  <p:childTnLst>
                                    <p:animMotion origin="layout" path="M -2.08333E-6 1.48148E-6 L 0.02865 1.48148E-6 " pathEditMode="relative" rAng="0" ptsTypes="AA">
                                      <p:cBhvr>
                                        <p:cTn id="14" dur="1000" spd="-100000" fill="hold"/>
                                        <p:tgtEl>
                                          <p:spTgt spid="37"/>
                                        </p:tgtEl>
                                        <p:attrNameLst>
                                          <p:attrName>ppt_x</p:attrName>
                                          <p:attrName>ppt_y</p:attrName>
                                        </p:attrNameLst>
                                      </p:cBhvr>
                                      <p:rCtr x="1432" y="0"/>
                                    </p:animMotion>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83"/>
                                        </p:tgtEl>
                                        <p:attrNameLst>
                                          <p:attrName>style.visibility</p:attrName>
                                        </p:attrNameLst>
                                      </p:cBhvr>
                                      <p:to>
                                        <p:strVal val="visible"/>
                                      </p:to>
                                    </p:set>
                                    <p:animEffect transition="in" filter="fade">
                                      <p:cBhvr>
                                        <p:cTn id="18"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7" grpId="0" animBg="1"/>
      <p:bldP spid="37" grpId="1" animBg="1"/>
      <p:bldP spid="83" grpId="0">
        <p:tmplLst>
          <p:tmpl>
            <p:tnLst>
              <p:par>
                <p:cTn presetID="10" presetClass="entr" presetSubtype="0" fill="hold" nodeType="afterEffect">
                  <p:stCondLst>
                    <p:cond delay="0"/>
                  </p:stCondLst>
                  <p:childTnLst>
                    <p:set>
                      <p:cBhvr>
                        <p:cTn dur="1" fill="hold">
                          <p:stCondLst>
                            <p:cond delay="0"/>
                          </p:stCondLst>
                        </p:cTn>
                        <p:tgtEl>
                          <p:spTgt spid="83"/>
                        </p:tgtEl>
                        <p:attrNameLst>
                          <p:attrName>style.visibility</p:attrName>
                        </p:attrNameLst>
                      </p:cBhvr>
                      <p:to>
                        <p:strVal val="visible"/>
                      </p:to>
                    </p:set>
                    <p:animEffect transition="in" filter="fade">
                      <p:cBhvr>
                        <p:cTn dur="500"/>
                        <p:tgtEl>
                          <p:spTgt spid="83"/>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Agnda">
    <p:spTree>
      <p:nvGrpSpPr>
        <p:cNvPr id="1" name=""/>
        <p:cNvGrpSpPr/>
        <p:nvPr/>
      </p:nvGrpSpPr>
      <p:grpSpPr>
        <a:xfrm>
          <a:off x="0" y="0"/>
          <a:ext cx="0" cy="0"/>
          <a:chOff x="0" y="0"/>
          <a:chExt cx="0" cy="0"/>
        </a:xfrm>
      </p:grpSpPr>
      <p:grpSp>
        <p:nvGrpSpPr>
          <p:cNvPr id="53" name="Group 52">
            <a:extLst>
              <a:ext uri="{FF2B5EF4-FFF2-40B4-BE49-F238E27FC236}">
                <a16:creationId xmlns:a16="http://schemas.microsoft.com/office/drawing/2014/main" id="{6F1C88AA-B917-4B86-B0CA-3F32CD509C84}"/>
              </a:ext>
            </a:extLst>
          </p:cNvPr>
          <p:cNvGrpSpPr/>
          <p:nvPr userDrawn="1"/>
        </p:nvGrpSpPr>
        <p:grpSpPr>
          <a:xfrm>
            <a:off x="1435720" y="257278"/>
            <a:ext cx="651711" cy="869748"/>
            <a:chOff x="9299574" y="-2258163"/>
            <a:chExt cx="2892425" cy="3860118"/>
          </a:xfrm>
        </p:grpSpPr>
        <p:sp>
          <p:nvSpPr>
            <p:cNvPr id="54" name="Oval 53">
              <a:extLst>
                <a:ext uri="{FF2B5EF4-FFF2-40B4-BE49-F238E27FC236}">
                  <a16:creationId xmlns:a16="http://schemas.microsoft.com/office/drawing/2014/main" id="{BBD8FBEF-1F46-409C-B97B-078AF8296523}"/>
                </a:ext>
              </a:extLst>
            </p:cNvPr>
            <p:cNvSpPr/>
            <p:nvPr/>
          </p:nvSpPr>
          <p:spPr>
            <a:xfrm>
              <a:off x="9299574" y="-2258163"/>
              <a:ext cx="2892425" cy="289242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GB"/>
            </a:p>
          </p:txBody>
        </p:sp>
        <p:sp>
          <p:nvSpPr>
            <p:cNvPr id="55" name="Freeform 6">
              <a:extLst>
                <a:ext uri="{FF2B5EF4-FFF2-40B4-BE49-F238E27FC236}">
                  <a16:creationId xmlns:a16="http://schemas.microsoft.com/office/drawing/2014/main" id="{13D45ADE-5AA0-4880-8AFA-695D1D7B3E9A}"/>
                </a:ext>
              </a:extLst>
            </p:cNvPr>
            <p:cNvSpPr>
              <a:spLocks/>
            </p:cNvSpPr>
            <p:nvPr/>
          </p:nvSpPr>
          <p:spPr bwMode="auto">
            <a:xfrm rot="17654240">
              <a:off x="10083723" y="-380457"/>
              <a:ext cx="1334192" cy="2630632"/>
            </a:xfrm>
            <a:custGeom>
              <a:avLst/>
              <a:gdLst>
                <a:gd name="T0" fmla="*/ 451 w 505"/>
                <a:gd name="T1" fmla="*/ 0 h 995"/>
                <a:gd name="T2" fmla="*/ 439 w 505"/>
                <a:gd name="T3" fmla="*/ 5 h 995"/>
                <a:gd name="T4" fmla="*/ 427 w 505"/>
                <a:gd name="T5" fmla="*/ 15 h 995"/>
                <a:gd name="T6" fmla="*/ 392 w 505"/>
                <a:gd name="T7" fmla="*/ 46 h 995"/>
                <a:gd name="T8" fmla="*/ 277 w 505"/>
                <a:gd name="T9" fmla="*/ 159 h 995"/>
                <a:gd name="T10" fmla="*/ 43 w 505"/>
                <a:gd name="T11" fmla="*/ 548 h 995"/>
                <a:gd name="T12" fmla="*/ 0 w 505"/>
                <a:gd name="T13" fmla="*/ 790 h 995"/>
                <a:gd name="T14" fmla="*/ 24 w 505"/>
                <a:gd name="T15" fmla="*/ 915 h 995"/>
                <a:gd name="T16" fmla="*/ 95 w 505"/>
                <a:gd name="T17" fmla="*/ 986 h 995"/>
                <a:gd name="T18" fmla="*/ 147 w 505"/>
                <a:gd name="T19" fmla="*/ 995 h 995"/>
                <a:gd name="T20" fmla="*/ 148 w 505"/>
                <a:gd name="T21" fmla="*/ 995 h 995"/>
                <a:gd name="T22" fmla="*/ 460 w 505"/>
                <a:gd name="T23" fmla="*/ 736 h 995"/>
                <a:gd name="T24" fmla="*/ 505 w 505"/>
                <a:gd name="T25" fmla="*/ 399 h 995"/>
                <a:gd name="T26" fmla="*/ 472 w 505"/>
                <a:gd name="T27" fmla="*/ 50 h 995"/>
                <a:gd name="T28" fmla="*/ 466 w 505"/>
                <a:gd name="T29" fmla="*/ 20 h 995"/>
                <a:gd name="T30" fmla="*/ 451 w 505"/>
                <a:gd name="T31" fmla="*/ 0 h 9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05" h="995">
                  <a:moveTo>
                    <a:pt x="451" y="0"/>
                  </a:moveTo>
                  <a:cubicBezTo>
                    <a:pt x="447" y="0"/>
                    <a:pt x="443" y="2"/>
                    <a:pt x="439" y="5"/>
                  </a:cubicBezTo>
                  <a:cubicBezTo>
                    <a:pt x="439" y="5"/>
                    <a:pt x="435" y="8"/>
                    <a:pt x="427" y="15"/>
                  </a:cubicBezTo>
                  <a:cubicBezTo>
                    <a:pt x="419" y="22"/>
                    <a:pt x="407" y="32"/>
                    <a:pt x="392" y="46"/>
                  </a:cubicBezTo>
                  <a:cubicBezTo>
                    <a:pt x="370" y="64"/>
                    <a:pt x="327" y="104"/>
                    <a:pt x="277" y="159"/>
                  </a:cubicBezTo>
                  <a:cubicBezTo>
                    <a:pt x="198" y="247"/>
                    <a:pt x="93" y="387"/>
                    <a:pt x="43" y="548"/>
                  </a:cubicBezTo>
                  <a:cubicBezTo>
                    <a:pt x="14" y="642"/>
                    <a:pt x="0" y="723"/>
                    <a:pt x="0" y="790"/>
                  </a:cubicBezTo>
                  <a:cubicBezTo>
                    <a:pt x="0" y="840"/>
                    <a:pt x="8" y="882"/>
                    <a:pt x="24" y="915"/>
                  </a:cubicBezTo>
                  <a:cubicBezTo>
                    <a:pt x="39" y="948"/>
                    <a:pt x="62" y="971"/>
                    <a:pt x="95" y="986"/>
                  </a:cubicBezTo>
                  <a:cubicBezTo>
                    <a:pt x="109" y="992"/>
                    <a:pt x="126" y="995"/>
                    <a:pt x="147" y="995"/>
                  </a:cubicBezTo>
                  <a:cubicBezTo>
                    <a:pt x="148" y="995"/>
                    <a:pt x="148" y="995"/>
                    <a:pt x="148" y="995"/>
                  </a:cubicBezTo>
                  <a:cubicBezTo>
                    <a:pt x="244" y="995"/>
                    <a:pt x="405" y="915"/>
                    <a:pt x="460" y="736"/>
                  </a:cubicBezTo>
                  <a:cubicBezTo>
                    <a:pt x="490" y="640"/>
                    <a:pt x="505" y="526"/>
                    <a:pt x="505" y="399"/>
                  </a:cubicBezTo>
                  <a:cubicBezTo>
                    <a:pt x="505" y="240"/>
                    <a:pt x="482" y="102"/>
                    <a:pt x="472" y="50"/>
                  </a:cubicBezTo>
                  <a:cubicBezTo>
                    <a:pt x="468" y="31"/>
                    <a:pt x="466" y="20"/>
                    <a:pt x="466" y="20"/>
                  </a:cubicBezTo>
                  <a:cubicBezTo>
                    <a:pt x="464" y="11"/>
                    <a:pt x="459" y="0"/>
                    <a:pt x="451" y="0"/>
                  </a:cubicBezTo>
                </a:path>
              </a:pathLst>
            </a:custGeom>
            <a:solidFill>
              <a:schemeClr val="bg1">
                <a:alpha val="20000"/>
              </a:schemeClr>
            </a:solidFill>
            <a:ln>
              <a:noFill/>
            </a:ln>
          </p:spPr>
          <p:txBody>
            <a:bodyPr vert="horz" wrap="square" lIns="91440" tIns="45720" rIns="91440" bIns="45720" numCol="1" anchor="t" anchorCtr="0" compatLnSpc="1">
              <a:prstTxWarp prst="textNoShape">
                <a:avLst/>
              </a:prstTxWarp>
            </a:bodyPr>
            <a:lstStyle/>
            <a:p>
              <a:endParaRPr lang="en-GB"/>
            </a:p>
          </p:txBody>
        </p:sp>
        <p:sp>
          <p:nvSpPr>
            <p:cNvPr id="56" name="Freeform 6">
              <a:extLst>
                <a:ext uri="{FF2B5EF4-FFF2-40B4-BE49-F238E27FC236}">
                  <a16:creationId xmlns:a16="http://schemas.microsoft.com/office/drawing/2014/main" id="{D53FFBAB-A7AC-49C7-A1DC-F4B7C4DF9CAB}"/>
                </a:ext>
              </a:extLst>
            </p:cNvPr>
            <p:cNvSpPr>
              <a:spLocks/>
            </p:cNvSpPr>
            <p:nvPr/>
          </p:nvSpPr>
          <p:spPr bwMode="auto">
            <a:xfrm rot="1067620">
              <a:off x="10815109" y="-1348313"/>
              <a:ext cx="1209678" cy="2385122"/>
            </a:xfrm>
            <a:custGeom>
              <a:avLst/>
              <a:gdLst>
                <a:gd name="T0" fmla="*/ 451 w 505"/>
                <a:gd name="T1" fmla="*/ 0 h 995"/>
                <a:gd name="T2" fmla="*/ 439 w 505"/>
                <a:gd name="T3" fmla="*/ 5 h 995"/>
                <a:gd name="T4" fmla="*/ 427 w 505"/>
                <a:gd name="T5" fmla="*/ 15 h 995"/>
                <a:gd name="T6" fmla="*/ 392 w 505"/>
                <a:gd name="T7" fmla="*/ 46 h 995"/>
                <a:gd name="T8" fmla="*/ 277 w 505"/>
                <a:gd name="T9" fmla="*/ 159 h 995"/>
                <a:gd name="T10" fmla="*/ 43 w 505"/>
                <a:gd name="T11" fmla="*/ 548 h 995"/>
                <a:gd name="T12" fmla="*/ 0 w 505"/>
                <a:gd name="T13" fmla="*/ 790 h 995"/>
                <a:gd name="T14" fmla="*/ 24 w 505"/>
                <a:gd name="T15" fmla="*/ 915 h 995"/>
                <a:gd name="T16" fmla="*/ 95 w 505"/>
                <a:gd name="T17" fmla="*/ 986 h 995"/>
                <a:gd name="T18" fmla="*/ 147 w 505"/>
                <a:gd name="T19" fmla="*/ 995 h 995"/>
                <a:gd name="T20" fmla="*/ 148 w 505"/>
                <a:gd name="T21" fmla="*/ 995 h 995"/>
                <a:gd name="T22" fmla="*/ 460 w 505"/>
                <a:gd name="T23" fmla="*/ 736 h 995"/>
                <a:gd name="T24" fmla="*/ 505 w 505"/>
                <a:gd name="T25" fmla="*/ 399 h 995"/>
                <a:gd name="T26" fmla="*/ 472 w 505"/>
                <a:gd name="T27" fmla="*/ 50 h 995"/>
                <a:gd name="T28" fmla="*/ 466 w 505"/>
                <a:gd name="T29" fmla="*/ 20 h 995"/>
                <a:gd name="T30" fmla="*/ 451 w 505"/>
                <a:gd name="T31" fmla="*/ 0 h 9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05" h="995">
                  <a:moveTo>
                    <a:pt x="451" y="0"/>
                  </a:moveTo>
                  <a:cubicBezTo>
                    <a:pt x="447" y="0"/>
                    <a:pt x="443" y="2"/>
                    <a:pt x="439" y="5"/>
                  </a:cubicBezTo>
                  <a:cubicBezTo>
                    <a:pt x="439" y="5"/>
                    <a:pt x="435" y="8"/>
                    <a:pt x="427" y="15"/>
                  </a:cubicBezTo>
                  <a:cubicBezTo>
                    <a:pt x="419" y="22"/>
                    <a:pt x="407" y="32"/>
                    <a:pt x="392" y="46"/>
                  </a:cubicBezTo>
                  <a:cubicBezTo>
                    <a:pt x="370" y="64"/>
                    <a:pt x="327" y="104"/>
                    <a:pt x="277" y="159"/>
                  </a:cubicBezTo>
                  <a:cubicBezTo>
                    <a:pt x="198" y="247"/>
                    <a:pt x="93" y="387"/>
                    <a:pt x="43" y="548"/>
                  </a:cubicBezTo>
                  <a:cubicBezTo>
                    <a:pt x="14" y="642"/>
                    <a:pt x="0" y="723"/>
                    <a:pt x="0" y="790"/>
                  </a:cubicBezTo>
                  <a:cubicBezTo>
                    <a:pt x="0" y="840"/>
                    <a:pt x="8" y="882"/>
                    <a:pt x="24" y="915"/>
                  </a:cubicBezTo>
                  <a:cubicBezTo>
                    <a:pt x="39" y="948"/>
                    <a:pt x="62" y="971"/>
                    <a:pt x="95" y="986"/>
                  </a:cubicBezTo>
                  <a:cubicBezTo>
                    <a:pt x="109" y="992"/>
                    <a:pt x="126" y="995"/>
                    <a:pt x="147" y="995"/>
                  </a:cubicBezTo>
                  <a:cubicBezTo>
                    <a:pt x="148" y="995"/>
                    <a:pt x="148" y="995"/>
                    <a:pt x="148" y="995"/>
                  </a:cubicBezTo>
                  <a:cubicBezTo>
                    <a:pt x="244" y="995"/>
                    <a:pt x="405" y="915"/>
                    <a:pt x="460" y="736"/>
                  </a:cubicBezTo>
                  <a:cubicBezTo>
                    <a:pt x="490" y="640"/>
                    <a:pt x="505" y="526"/>
                    <a:pt x="505" y="399"/>
                  </a:cubicBezTo>
                  <a:cubicBezTo>
                    <a:pt x="505" y="240"/>
                    <a:pt x="482" y="102"/>
                    <a:pt x="472" y="50"/>
                  </a:cubicBezTo>
                  <a:cubicBezTo>
                    <a:pt x="468" y="31"/>
                    <a:pt x="466" y="20"/>
                    <a:pt x="466" y="20"/>
                  </a:cubicBezTo>
                  <a:cubicBezTo>
                    <a:pt x="464" y="11"/>
                    <a:pt x="459" y="0"/>
                    <a:pt x="451" y="0"/>
                  </a:cubicBezTo>
                </a:path>
              </a:pathLst>
            </a:custGeom>
            <a:solidFill>
              <a:schemeClr val="bg1">
                <a:alpha val="20000"/>
              </a:schemeClr>
            </a:solidFill>
            <a:ln>
              <a:noFill/>
            </a:ln>
          </p:spPr>
          <p:txBody>
            <a:bodyPr vert="horz" wrap="square" lIns="91440" tIns="45720" rIns="91440" bIns="45720" numCol="1" anchor="t" anchorCtr="0" compatLnSpc="1">
              <a:prstTxWarp prst="textNoShape">
                <a:avLst/>
              </a:prstTxWarp>
            </a:bodyPr>
            <a:lstStyle/>
            <a:p>
              <a:endParaRPr lang="en-GB"/>
            </a:p>
          </p:txBody>
        </p:sp>
      </p:grpSp>
      <p:grpSp>
        <p:nvGrpSpPr>
          <p:cNvPr id="57" name="Group 15">
            <a:extLst>
              <a:ext uri="{FF2B5EF4-FFF2-40B4-BE49-F238E27FC236}">
                <a16:creationId xmlns:a16="http://schemas.microsoft.com/office/drawing/2014/main" id="{2CC6FD60-1271-4F92-9CF7-D908B89A68A2}"/>
              </a:ext>
            </a:extLst>
          </p:cNvPr>
          <p:cNvGrpSpPr>
            <a:grpSpLocks noChangeAspect="1"/>
          </p:cNvGrpSpPr>
          <p:nvPr userDrawn="1"/>
        </p:nvGrpSpPr>
        <p:grpSpPr bwMode="auto">
          <a:xfrm>
            <a:off x="727834" y="339792"/>
            <a:ext cx="486683" cy="486683"/>
            <a:chOff x="3023" y="1344"/>
            <a:chExt cx="1634" cy="1634"/>
          </a:xfrm>
        </p:grpSpPr>
        <p:sp>
          <p:nvSpPr>
            <p:cNvPr id="58" name="Freeform 16">
              <a:extLst>
                <a:ext uri="{FF2B5EF4-FFF2-40B4-BE49-F238E27FC236}">
                  <a16:creationId xmlns:a16="http://schemas.microsoft.com/office/drawing/2014/main" id="{A8B9E6A7-3A11-459A-ADAC-A57558A81A9F}"/>
                </a:ext>
              </a:extLst>
            </p:cNvPr>
            <p:cNvSpPr>
              <a:spLocks/>
            </p:cNvSpPr>
            <p:nvPr/>
          </p:nvSpPr>
          <p:spPr bwMode="auto">
            <a:xfrm>
              <a:off x="3023" y="1344"/>
              <a:ext cx="1634" cy="1634"/>
            </a:xfrm>
            <a:custGeom>
              <a:avLst/>
              <a:gdLst>
                <a:gd name="T0" fmla="*/ 852 w 862"/>
                <a:gd name="T1" fmla="*/ 338 h 862"/>
                <a:gd name="T2" fmla="*/ 431 w 862"/>
                <a:gd name="T3" fmla="*/ 0 h 862"/>
                <a:gd name="T4" fmla="*/ 0 w 862"/>
                <a:gd name="T5" fmla="*/ 431 h 862"/>
                <a:gd name="T6" fmla="*/ 181 w 862"/>
                <a:gd name="T7" fmla="*/ 782 h 862"/>
                <a:gd name="T8" fmla="*/ 386 w 862"/>
                <a:gd name="T9" fmla="*/ 860 h 862"/>
                <a:gd name="T10" fmla="*/ 431 w 862"/>
                <a:gd name="T11" fmla="*/ 862 h 862"/>
                <a:gd name="T12" fmla="*/ 604 w 862"/>
                <a:gd name="T13" fmla="*/ 826 h 862"/>
                <a:gd name="T14" fmla="*/ 835 w 862"/>
                <a:gd name="T15" fmla="*/ 582 h 862"/>
                <a:gd name="T16" fmla="*/ 858 w 862"/>
                <a:gd name="T17" fmla="*/ 491 h 862"/>
                <a:gd name="T18" fmla="*/ 862 w 862"/>
                <a:gd name="T19" fmla="*/ 431 h 862"/>
                <a:gd name="T20" fmla="*/ 852 w 862"/>
                <a:gd name="T21" fmla="*/ 338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2" h="862">
                  <a:moveTo>
                    <a:pt x="852" y="338"/>
                  </a:moveTo>
                  <a:cubicBezTo>
                    <a:pt x="809" y="145"/>
                    <a:pt x="637" y="0"/>
                    <a:pt x="431" y="0"/>
                  </a:cubicBezTo>
                  <a:cubicBezTo>
                    <a:pt x="193" y="0"/>
                    <a:pt x="0" y="193"/>
                    <a:pt x="0" y="431"/>
                  </a:cubicBezTo>
                  <a:cubicBezTo>
                    <a:pt x="0" y="576"/>
                    <a:pt x="72" y="704"/>
                    <a:pt x="181" y="782"/>
                  </a:cubicBezTo>
                  <a:cubicBezTo>
                    <a:pt x="240" y="824"/>
                    <a:pt x="310" y="852"/>
                    <a:pt x="386" y="860"/>
                  </a:cubicBezTo>
                  <a:cubicBezTo>
                    <a:pt x="401" y="861"/>
                    <a:pt x="416" y="862"/>
                    <a:pt x="431" y="862"/>
                  </a:cubicBezTo>
                  <a:cubicBezTo>
                    <a:pt x="492" y="862"/>
                    <a:pt x="551" y="849"/>
                    <a:pt x="604" y="826"/>
                  </a:cubicBezTo>
                  <a:cubicBezTo>
                    <a:pt x="710" y="779"/>
                    <a:pt x="794" y="691"/>
                    <a:pt x="835" y="582"/>
                  </a:cubicBezTo>
                  <a:cubicBezTo>
                    <a:pt x="846" y="553"/>
                    <a:pt x="853" y="523"/>
                    <a:pt x="858" y="491"/>
                  </a:cubicBezTo>
                  <a:cubicBezTo>
                    <a:pt x="860" y="472"/>
                    <a:pt x="862" y="451"/>
                    <a:pt x="862" y="431"/>
                  </a:cubicBezTo>
                  <a:cubicBezTo>
                    <a:pt x="862" y="399"/>
                    <a:pt x="858" y="368"/>
                    <a:pt x="852" y="338"/>
                  </a:cubicBezTo>
                </a:path>
              </a:pathLst>
            </a:cu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17">
              <a:extLst>
                <a:ext uri="{FF2B5EF4-FFF2-40B4-BE49-F238E27FC236}">
                  <a16:creationId xmlns:a16="http://schemas.microsoft.com/office/drawing/2014/main" id="{6F9EE9F9-ECA8-4237-A006-609D9C52B8A7}"/>
                </a:ext>
              </a:extLst>
            </p:cNvPr>
            <p:cNvSpPr>
              <a:spLocks/>
            </p:cNvSpPr>
            <p:nvPr/>
          </p:nvSpPr>
          <p:spPr bwMode="auto">
            <a:xfrm>
              <a:off x="3286" y="2561"/>
              <a:ext cx="522" cy="413"/>
            </a:xfrm>
            <a:custGeom>
              <a:avLst/>
              <a:gdLst>
                <a:gd name="T0" fmla="*/ 13 w 275"/>
                <a:gd name="T1" fmla="*/ 0 h 218"/>
                <a:gd name="T2" fmla="*/ 1 w 275"/>
                <a:gd name="T3" fmla="*/ 5 h 218"/>
                <a:gd name="T4" fmla="*/ 1 w 275"/>
                <a:gd name="T5" fmla="*/ 15 h 218"/>
                <a:gd name="T6" fmla="*/ 4 w 275"/>
                <a:gd name="T7" fmla="*/ 27 h 218"/>
                <a:gd name="T8" fmla="*/ 15 w 275"/>
                <a:gd name="T9" fmla="*/ 62 h 218"/>
                <a:gd name="T10" fmla="*/ 42 w 275"/>
                <a:gd name="T11" fmla="*/ 140 h 218"/>
                <a:gd name="T12" fmla="*/ 247 w 275"/>
                <a:gd name="T13" fmla="*/ 218 h 218"/>
                <a:gd name="T14" fmla="*/ 247 w 275"/>
                <a:gd name="T15" fmla="*/ 217 h 218"/>
                <a:gd name="T16" fmla="*/ 246 w 275"/>
                <a:gd name="T17" fmla="*/ 197 h 218"/>
                <a:gd name="T18" fmla="*/ 246 w 275"/>
                <a:gd name="T19" fmla="*/ 197 h 218"/>
                <a:gd name="T20" fmla="*/ 258 w 275"/>
                <a:gd name="T21" fmla="*/ 127 h 218"/>
                <a:gd name="T22" fmla="*/ 275 w 275"/>
                <a:gd name="T23" fmla="*/ 83 h 218"/>
                <a:gd name="T24" fmla="*/ 44 w 275"/>
                <a:gd name="T25" fmla="*/ 6 h 218"/>
                <a:gd name="T26" fmla="*/ 20 w 275"/>
                <a:gd name="T27" fmla="*/ 1 h 218"/>
                <a:gd name="T28" fmla="*/ 13 w 275"/>
                <a:gd name="T29" fmla="*/ 0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5" h="218">
                  <a:moveTo>
                    <a:pt x="13" y="0"/>
                  </a:moveTo>
                  <a:cubicBezTo>
                    <a:pt x="8" y="0"/>
                    <a:pt x="3" y="1"/>
                    <a:pt x="1" y="5"/>
                  </a:cubicBezTo>
                  <a:cubicBezTo>
                    <a:pt x="0" y="8"/>
                    <a:pt x="0" y="12"/>
                    <a:pt x="1" y="15"/>
                  </a:cubicBezTo>
                  <a:cubicBezTo>
                    <a:pt x="1" y="15"/>
                    <a:pt x="2" y="19"/>
                    <a:pt x="4" y="27"/>
                  </a:cubicBezTo>
                  <a:cubicBezTo>
                    <a:pt x="7" y="35"/>
                    <a:pt x="10" y="47"/>
                    <a:pt x="15" y="62"/>
                  </a:cubicBezTo>
                  <a:cubicBezTo>
                    <a:pt x="19" y="78"/>
                    <a:pt x="28" y="105"/>
                    <a:pt x="42" y="140"/>
                  </a:cubicBezTo>
                  <a:cubicBezTo>
                    <a:pt x="101" y="182"/>
                    <a:pt x="171" y="210"/>
                    <a:pt x="247" y="218"/>
                  </a:cubicBezTo>
                  <a:cubicBezTo>
                    <a:pt x="247" y="217"/>
                    <a:pt x="247" y="217"/>
                    <a:pt x="247" y="217"/>
                  </a:cubicBezTo>
                  <a:cubicBezTo>
                    <a:pt x="246" y="211"/>
                    <a:pt x="246" y="204"/>
                    <a:pt x="246" y="197"/>
                  </a:cubicBezTo>
                  <a:cubicBezTo>
                    <a:pt x="246" y="197"/>
                    <a:pt x="246" y="197"/>
                    <a:pt x="246" y="197"/>
                  </a:cubicBezTo>
                  <a:cubicBezTo>
                    <a:pt x="246" y="176"/>
                    <a:pt x="250" y="153"/>
                    <a:pt x="258" y="127"/>
                  </a:cubicBezTo>
                  <a:cubicBezTo>
                    <a:pt x="263" y="113"/>
                    <a:pt x="268" y="98"/>
                    <a:pt x="275" y="83"/>
                  </a:cubicBezTo>
                  <a:cubicBezTo>
                    <a:pt x="173" y="39"/>
                    <a:pt x="81" y="15"/>
                    <a:pt x="44" y="6"/>
                  </a:cubicBezTo>
                  <a:cubicBezTo>
                    <a:pt x="29" y="3"/>
                    <a:pt x="20" y="1"/>
                    <a:pt x="20" y="1"/>
                  </a:cubicBezTo>
                  <a:cubicBezTo>
                    <a:pt x="18" y="0"/>
                    <a:pt x="15" y="0"/>
                    <a:pt x="13" y="0"/>
                  </a:cubicBezTo>
                </a:path>
              </a:pathLst>
            </a:custGeom>
            <a:solidFill>
              <a:schemeClr val="bg1">
                <a:alpha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0" name="Freeform 18">
              <a:extLst>
                <a:ext uri="{FF2B5EF4-FFF2-40B4-BE49-F238E27FC236}">
                  <a16:creationId xmlns:a16="http://schemas.microsoft.com/office/drawing/2014/main" id="{89E8591D-BD97-41BF-945D-D5916359F1B9}"/>
                </a:ext>
              </a:extLst>
            </p:cNvPr>
            <p:cNvSpPr>
              <a:spLocks/>
            </p:cNvSpPr>
            <p:nvPr/>
          </p:nvSpPr>
          <p:spPr bwMode="auto">
            <a:xfrm>
              <a:off x="3808" y="1985"/>
              <a:ext cx="849" cy="925"/>
            </a:xfrm>
            <a:custGeom>
              <a:avLst/>
              <a:gdLst>
                <a:gd name="T0" fmla="*/ 438 w 448"/>
                <a:gd name="T1" fmla="*/ 0 h 488"/>
                <a:gd name="T2" fmla="*/ 411 w 448"/>
                <a:gd name="T3" fmla="*/ 11 h 488"/>
                <a:gd name="T4" fmla="*/ 309 w 448"/>
                <a:gd name="T5" fmla="*/ 63 h 488"/>
                <a:gd name="T6" fmla="*/ 65 w 448"/>
                <a:gd name="T7" fmla="*/ 276 h 488"/>
                <a:gd name="T8" fmla="*/ 0 w 448"/>
                <a:gd name="T9" fmla="*/ 387 h 488"/>
                <a:gd name="T10" fmla="*/ 30 w 448"/>
                <a:gd name="T11" fmla="*/ 399 h 488"/>
                <a:gd name="T12" fmla="*/ 190 w 448"/>
                <a:gd name="T13" fmla="*/ 488 h 488"/>
                <a:gd name="T14" fmla="*/ 190 w 448"/>
                <a:gd name="T15" fmla="*/ 488 h 488"/>
                <a:gd name="T16" fmla="*/ 190 w 448"/>
                <a:gd name="T17" fmla="*/ 488 h 488"/>
                <a:gd name="T18" fmla="*/ 421 w 448"/>
                <a:gd name="T19" fmla="*/ 244 h 488"/>
                <a:gd name="T20" fmla="*/ 444 w 448"/>
                <a:gd name="T21" fmla="*/ 153 h 488"/>
                <a:gd name="T22" fmla="*/ 448 w 448"/>
                <a:gd name="T23" fmla="*/ 93 h 488"/>
                <a:gd name="T24" fmla="*/ 438 w 448"/>
                <a:gd name="T25" fmla="*/ 0 h 488"/>
                <a:gd name="T26" fmla="*/ 438 w 448"/>
                <a:gd name="T27" fmla="*/ 0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48" h="488">
                  <a:moveTo>
                    <a:pt x="438" y="0"/>
                  </a:moveTo>
                  <a:cubicBezTo>
                    <a:pt x="431" y="2"/>
                    <a:pt x="422" y="6"/>
                    <a:pt x="411" y="11"/>
                  </a:cubicBezTo>
                  <a:cubicBezTo>
                    <a:pt x="392" y="19"/>
                    <a:pt x="355" y="37"/>
                    <a:pt x="309" y="63"/>
                  </a:cubicBezTo>
                  <a:cubicBezTo>
                    <a:pt x="236" y="106"/>
                    <a:pt x="134" y="178"/>
                    <a:pt x="65" y="276"/>
                  </a:cubicBezTo>
                  <a:cubicBezTo>
                    <a:pt x="37" y="316"/>
                    <a:pt x="16" y="353"/>
                    <a:pt x="0" y="387"/>
                  </a:cubicBezTo>
                  <a:cubicBezTo>
                    <a:pt x="10" y="391"/>
                    <a:pt x="20" y="395"/>
                    <a:pt x="30" y="399"/>
                  </a:cubicBezTo>
                  <a:cubicBezTo>
                    <a:pt x="90" y="426"/>
                    <a:pt x="143" y="456"/>
                    <a:pt x="190" y="488"/>
                  </a:cubicBezTo>
                  <a:cubicBezTo>
                    <a:pt x="190" y="488"/>
                    <a:pt x="190" y="488"/>
                    <a:pt x="190" y="488"/>
                  </a:cubicBezTo>
                  <a:cubicBezTo>
                    <a:pt x="190" y="488"/>
                    <a:pt x="190" y="488"/>
                    <a:pt x="190" y="488"/>
                  </a:cubicBezTo>
                  <a:cubicBezTo>
                    <a:pt x="296" y="441"/>
                    <a:pt x="380" y="353"/>
                    <a:pt x="421" y="244"/>
                  </a:cubicBezTo>
                  <a:cubicBezTo>
                    <a:pt x="430" y="212"/>
                    <a:pt x="438" y="181"/>
                    <a:pt x="444" y="153"/>
                  </a:cubicBezTo>
                  <a:cubicBezTo>
                    <a:pt x="446" y="134"/>
                    <a:pt x="448" y="113"/>
                    <a:pt x="448" y="93"/>
                  </a:cubicBezTo>
                  <a:cubicBezTo>
                    <a:pt x="448" y="61"/>
                    <a:pt x="444" y="30"/>
                    <a:pt x="438" y="0"/>
                  </a:cubicBezTo>
                  <a:cubicBezTo>
                    <a:pt x="438" y="0"/>
                    <a:pt x="438" y="0"/>
                    <a:pt x="438" y="0"/>
                  </a:cubicBezTo>
                </a:path>
              </a:pathLst>
            </a:custGeom>
            <a:solidFill>
              <a:schemeClr val="bg1">
                <a:alpha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1" name="Freeform 19">
              <a:extLst>
                <a:ext uri="{FF2B5EF4-FFF2-40B4-BE49-F238E27FC236}">
                  <a16:creationId xmlns:a16="http://schemas.microsoft.com/office/drawing/2014/main" id="{1D991425-9A1B-4853-BAAD-6C0CA1565EB1}"/>
                </a:ext>
              </a:extLst>
            </p:cNvPr>
            <p:cNvSpPr>
              <a:spLocks/>
            </p:cNvSpPr>
            <p:nvPr/>
          </p:nvSpPr>
          <p:spPr bwMode="auto">
            <a:xfrm>
              <a:off x="3753" y="2718"/>
              <a:ext cx="415" cy="260"/>
            </a:xfrm>
            <a:custGeom>
              <a:avLst/>
              <a:gdLst>
                <a:gd name="T0" fmla="*/ 29 w 219"/>
                <a:gd name="T1" fmla="*/ 0 h 137"/>
                <a:gd name="T2" fmla="*/ 12 w 219"/>
                <a:gd name="T3" fmla="*/ 44 h 137"/>
                <a:gd name="T4" fmla="*/ 0 w 219"/>
                <a:gd name="T5" fmla="*/ 114 h 137"/>
                <a:gd name="T6" fmla="*/ 1 w 219"/>
                <a:gd name="T7" fmla="*/ 134 h 137"/>
                <a:gd name="T8" fmla="*/ 1 w 219"/>
                <a:gd name="T9" fmla="*/ 135 h 137"/>
                <a:gd name="T10" fmla="*/ 46 w 219"/>
                <a:gd name="T11" fmla="*/ 137 h 137"/>
                <a:gd name="T12" fmla="*/ 219 w 219"/>
                <a:gd name="T13" fmla="*/ 101 h 137"/>
                <a:gd name="T14" fmla="*/ 59 w 219"/>
                <a:gd name="T15" fmla="*/ 12 h 137"/>
                <a:gd name="T16" fmla="*/ 29 w 219"/>
                <a:gd name="T17"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137">
                  <a:moveTo>
                    <a:pt x="29" y="0"/>
                  </a:moveTo>
                  <a:cubicBezTo>
                    <a:pt x="22" y="15"/>
                    <a:pt x="17" y="30"/>
                    <a:pt x="12" y="44"/>
                  </a:cubicBezTo>
                  <a:cubicBezTo>
                    <a:pt x="4" y="70"/>
                    <a:pt x="0" y="93"/>
                    <a:pt x="0" y="114"/>
                  </a:cubicBezTo>
                  <a:cubicBezTo>
                    <a:pt x="0" y="121"/>
                    <a:pt x="0" y="128"/>
                    <a:pt x="1" y="134"/>
                  </a:cubicBezTo>
                  <a:cubicBezTo>
                    <a:pt x="1" y="135"/>
                    <a:pt x="1" y="135"/>
                    <a:pt x="1" y="135"/>
                  </a:cubicBezTo>
                  <a:cubicBezTo>
                    <a:pt x="16" y="136"/>
                    <a:pt x="31" y="137"/>
                    <a:pt x="46" y="137"/>
                  </a:cubicBezTo>
                  <a:cubicBezTo>
                    <a:pt x="107" y="137"/>
                    <a:pt x="166" y="124"/>
                    <a:pt x="219" y="101"/>
                  </a:cubicBezTo>
                  <a:cubicBezTo>
                    <a:pt x="172" y="69"/>
                    <a:pt x="119" y="39"/>
                    <a:pt x="59" y="12"/>
                  </a:cubicBezTo>
                  <a:cubicBezTo>
                    <a:pt x="49" y="8"/>
                    <a:pt x="39" y="4"/>
                    <a:pt x="29" y="0"/>
                  </a:cubicBezTo>
                </a:path>
              </a:pathLst>
            </a:custGeom>
            <a:solidFill>
              <a:schemeClr val="bg1">
                <a:alpha val="5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4" name="Slide Number Placeholder 3">
            <a:extLst>
              <a:ext uri="{FF2B5EF4-FFF2-40B4-BE49-F238E27FC236}">
                <a16:creationId xmlns:a16="http://schemas.microsoft.com/office/drawing/2014/main" id="{AC39937D-A797-4A74-B576-60C1722C1D93}"/>
              </a:ext>
            </a:extLst>
          </p:cNvPr>
          <p:cNvSpPr>
            <a:spLocks noGrp="1"/>
          </p:cNvSpPr>
          <p:nvPr>
            <p:ph type="sldNum" sz="quarter" idx="12"/>
          </p:nvPr>
        </p:nvSpPr>
        <p:spPr/>
        <p:txBody>
          <a:bodyPr/>
          <a:lstStyle/>
          <a:p>
            <a:fld id="{6445CA75-65CF-428D-AAFD-249FBBE0F4CE}" type="slidenum">
              <a:rPr lang="en-GB" smtClean="0"/>
              <a:t>‹#›</a:t>
            </a:fld>
            <a:endParaRPr lang="en-GB"/>
          </a:p>
        </p:txBody>
      </p:sp>
      <p:sp>
        <p:nvSpPr>
          <p:cNvPr id="3" name="Rectangle 2">
            <a:extLst>
              <a:ext uri="{FF2B5EF4-FFF2-40B4-BE49-F238E27FC236}">
                <a16:creationId xmlns:a16="http://schemas.microsoft.com/office/drawing/2014/main" id="{46A290BA-C0C6-45F8-9FFD-B16F677023B3}"/>
              </a:ext>
            </a:extLst>
          </p:cNvPr>
          <p:cNvSpPr/>
          <p:nvPr userDrawn="1"/>
        </p:nvSpPr>
        <p:spPr>
          <a:xfrm>
            <a:off x="0" y="0"/>
            <a:ext cx="268605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a:t> </a:t>
            </a:r>
          </a:p>
        </p:txBody>
      </p:sp>
      <p:sp>
        <p:nvSpPr>
          <p:cNvPr id="47" name="TextBox 46">
            <a:extLst>
              <a:ext uri="{FF2B5EF4-FFF2-40B4-BE49-F238E27FC236}">
                <a16:creationId xmlns:a16="http://schemas.microsoft.com/office/drawing/2014/main" id="{4DD65989-293E-4D2C-8879-25FD4C3A0FD8}"/>
              </a:ext>
            </a:extLst>
          </p:cNvPr>
          <p:cNvSpPr txBox="1"/>
          <p:nvPr userDrawn="1"/>
        </p:nvSpPr>
        <p:spPr>
          <a:xfrm>
            <a:off x="449751" y="2350152"/>
            <a:ext cx="1692921" cy="461665"/>
          </a:xfrm>
          <a:prstGeom prst="rect">
            <a:avLst/>
          </a:prstGeom>
          <a:noFill/>
        </p:spPr>
        <p:txBody>
          <a:bodyPr wrap="none" lIns="0" tIns="0" rIns="0" bIns="0" rtlCol="0">
            <a:spAutoFit/>
          </a:bodyPr>
          <a:lstStyle/>
          <a:p>
            <a:pPr algn="l">
              <a:lnSpc>
                <a:spcPct val="80000"/>
              </a:lnSpc>
            </a:pPr>
            <a:r>
              <a:rPr lang="en-GB" sz="3600" b="1">
                <a:solidFill>
                  <a:schemeClr val="bg1"/>
                </a:solidFill>
              </a:rPr>
              <a:t>Agenda</a:t>
            </a:r>
          </a:p>
        </p:txBody>
      </p:sp>
      <p:sp>
        <p:nvSpPr>
          <p:cNvPr id="48" name="Rectangle 47">
            <a:extLst>
              <a:ext uri="{FF2B5EF4-FFF2-40B4-BE49-F238E27FC236}">
                <a16:creationId xmlns:a16="http://schemas.microsoft.com/office/drawing/2014/main" id="{73B616AA-57FC-4FAA-8064-65327F694B10}"/>
              </a:ext>
            </a:extLst>
          </p:cNvPr>
          <p:cNvSpPr/>
          <p:nvPr userDrawn="1"/>
        </p:nvSpPr>
        <p:spPr>
          <a:xfrm>
            <a:off x="2686050" y="0"/>
            <a:ext cx="54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a:p>
        </p:txBody>
      </p:sp>
      <p:sp>
        <p:nvSpPr>
          <p:cNvPr id="63" name="Text Placeholder 62">
            <a:extLst>
              <a:ext uri="{FF2B5EF4-FFF2-40B4-BE49-F238E27FC236}">
                <a16:creationId xmlns:a16="http://schemas.microsoft.com/office/drawing/2014/main" id="{FAE739D0-59DC-4D53-BB13-173764FCE0EF}"/>
              </a:ext>
            </a:extLst>
          </p:cNvPr>
          <p:cNvSpPr>
            <a:spLocks noGrp="1" noChangeAspect="1"/>
          </p:cNvSpPr>
          <p:nvPr>
            <p:ph type="body" sz="quarter" idx="13" hasCustomPrompt="1"/>
          </p:nvPr>
        </p:nvSpPr>
        <p:spPr>
          <a:xfrm>
            <a:off x="3319167" y="546533"/>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65" name="Text Placeholder 64">
            <a:extLst>
              <a:ext uri="{FF2B5EF4-FFF2-40B4-BE49-F238E27FC236}">
                <a16:creationId xmlns:a16="http://schemas.microsoft.com/office/drawing/2014/main" id="{797E6425-1FC3-427E-B48C-71990C5D5B9B}"/>
              </a:ext>
            </a:extLst>
          </p:cNvPr>
          <p:cNvSpPr>
            <a:spLocks noGrp="1"/>
          </p:cNvSpPr>
          <p:nvPr>
            <p:ph type="body" sz="quarter" idx="14" hasCustomPrompt="1"/>
          </p:nvPr>
        </p:nvSpPr>
        <p:spPr>
          <a:xfrm>
            <a:off x="3947417" y="624385"/>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1</a:t>
            </a:r>
            <a:endParaRPr lang="en-GB"/>
          </a:p>
        </p:txBody>
      </p:sp>
      <p:sp>
        <p:nvSpPr>
          <p:cNvPr id="84" name="Text Placeholder 62">
            <a:extLst>
              <a:ext uri="{FF2B5EF4-FFF2-40B4-BE49-F238E27FC236}">
                <a16:creationId xmlns:a16="http://schemas.microsoft.com/office/drawing/2014/main" id="{50EABB97-F686-47AF-ACFC-C56BBB7788CE}"/>
              </a:ext>
            </a:extLst>
          </p:cNvPr>
          <p:cNvSpPr>
            <a:spLocks noGrp="1" noChangeAspect="1"/>
          </p:cNvSpPr>
          <p:nvPr>
            <p:ph type="body" sz="quarter" idx="15" hasCustomPrompt="1"/>
          </p:nvPr>
        </p:nvSpPr>
        <p:spPr>
          <a:xfrm>
            <a:off x="3319167" y="1157588"/>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85" name="Text Placeholder 64">
            <a:extLst>
              <a:ext uri="{FF2B5EF4-FFF2-40B4-BE49-F238E27FC236}">
                <a16:creationId xmlns:a16="http://schemas.microsoft.com/office/drawing/2014/main" id="{6E9E97E2-6513-4B48-BFBA-6997610576D2}"/>
              </a:ext>
            </a:extLst>
          </p:cNvPr>
          <p:cNvSpPr>
            <a:spLocks noGrp="1"/>
          </p:cNvSpPr>
          <p:nvPr>
            <p:ph type="body" sz="quarter" idx="16" hasCustomPrompt="1"/>
          </p:nvPr>
        </p:nvSpPr>
        <p:spPr>
          <a:xfrm>
            <a:off x="3947417" y="1235440"/>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2</a:t>
            </a:r>
            <a:endParaRPr lang="en-GB"/>
          </a:p>
        </p:txBody>
      </p:sp>
      <p:sp>
        <p:nvSpPr>
          <p:cNvPr id="86" name="Text Placeholder 62">
            <a:extLst>
              <a:ext uri="{FF2B5EF4-FFF2-40B4-BE49-F238E27FC236}">
                <a16:creationId xmlns:a16="http://schemas.microsoft.com/office/drawing/2014/main" id="{0440E411-51DA-48CF-9FAE-73B40EA2EDD7}"/>
              </a:ext>
            </a:extLst>
          </p:cNvPr>
          <p:cNvSpPr>
            <a:spLocks noGrp="1" noChangeAspect="1"/>
          </p:cNvSpPr>
          <p:nvPr>
            <p:ph type="body" sz="quarter" idx="17" hasCustomPrompt="1"/>
          </p:nvPr>
        </p:nvSpPr>
        <p:spPr>
          <a:xfrm>
            <a:off x="3319167" y="1768643"/>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87" name="Text Placeholder 64">
            <a:extLst>
              <a:ext uri="{FF2B5EF4-FFF2-40B4-BE49-F238E27FC236}">
                <a16:creationId xmlns:a16="http://schemas.microsoft.com/office/drawing/2014/main" id="{FE9A8C91-C9A5-42F2-A755-5A6B1893C76A}"/>
              </a:ext>
            </a:extLst>
          </p:cNvPr>
          <p:cNvSpPr>
            <a:spLocks noGrp="1"/>
          </p:cNvSpPr>
          <p:nvPr>
            <p:ph type="body" sz="quarter" idx="18" hasCustomPrompt="1"/>
          </p:nvPr>
        </p:nvSpPr>
        <p:spPr>
          <a:xfrm>
            <a:off x="3947417" y="1846495"/>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3</a:t>
            </a:r>
            <a:endParaRPr lang="en-GB"/>
          </a:p>
        </p:txBody>
      </p:sp>
      <p:sp>
        <p:nvSpPr>
          <p:cNvPr id="88" name="Text Placeholder 62">
            <a:extLst>
              <a:ext uri="{FF2B5EF4-FFF2-40B4-BE49-F238E27FC236}">
                <a16:creationId xmlns:a16="http://schemas.microsoft.com/office/drawing/2014/main" id="{570F21BA-FC0F-419D-B97E-940262004634}"/>
              </a:ext>
            </a:extLst>
          </p:cNvPr>
          <p:cNvSpPr>
            <a:spLocks noGrp="1" noChangeAspect="1"/>
          </p:cNvSpPr>
          <p:nvPr>
            <p:ph type="body" sz="quarter" idx="19" hasCustomPrompt="1"/>
          </p:nvPr>
        </p:nvSpPr>
        <p:spPr>
          <a:xfrm>
            <a:off x="3319167" y="2379698"/>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89" name="Text Placeholder 64">
            <a:extLst>
              <a:ext uri="{FF2B5EF4-FFF2-40B4-BE49-F238E27FC236}">
                <a16:creationId xmlns:a16="http://schemas.microsoft.com/office/drawing/2014/main" id="{32BE0D7B-A15F-4B43-9284-64A5101836F6}"/>
              </a:ext>
            </a:extLst>
          </p:cNvPr>
          <p:cNvSpPr>
            <a:spLocks noGrp="1"/>
          </p:cNvSpPr>
          <p:nvPr>
            <p:ph type="body" sz="quarter" idx="20" hasCustomPrompt="1"/>
          </p:nvPr>
        </p:nvSpPr>
        <p:spPr>
          <a:xfrm>
            <a:off x="3947417" y="2457550"/>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4</a:t>
            </a:r>
            <a:endParaRPr lang="en-GB"/>
          </a:p>
        </p:txBody>
      </p:sp>
      <p:sp>
        <p:nvSpPr>
          <p:cNvPr id="90" name="Text Placeholder 62">
            <a:extLst>
              <a:ext uri="{FF2B5EF4-FFF2-40B4-BE49-F238E27FC236}">
                <a16:creationId xmlns:a16="http://schemas.microsoft.com/office/drawing/2014/main" id="{F46FBB1D-926C-4943-A441-A13CFABDFCC3}"/>
              </a:ext>
            </a:extLst>
          </p:cNvPr>
          <p:cNvSpPr>
            <a:spLocks noGrp="1" noChangeAspect="1"/>
          </p:cNvSpPr>
          <p:nvPr>
            <p:ph type="body" sz="quarter" idx="21" hasCustomPrompt="1"/>
          </p:nvPr>
        </p:nvSpPr>
        <p:spPr>
          <a:xfrm>
            <a:off x="3319167" y="2990753"/>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91" name="Text Placeholder 64">
            <a:extLst>
              <a:ext uri="{FF2B5EF4-FFF2-40B4-BE49-F238E27FC236}">
                <a16:creationId xmlns:a16="http://schemas.microsoft.com/office/drawing/2014/main" id="{82622A38-ACF6-40CC-A063-B7A5A8E8B068}"/>
              </a:ext>
            </a:extLst>
          </p:cNvPr>
          <p:cNvSpPr>
            <a:spLocks noGrp="1"/>
          </p:cNvSpPr>
          <p:nvPr>
            <p:ph type="body" sz="quarter" idx="22" hasCustomPrompt="1"/>
          </p:nvPr>
        </p:nvSpPr>
        <p:spPr>
          <a:xfrm>
            <a:off x="3947417" y="3068605"/>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5</a:t>
            </a:r>
            <a:endParaRPr lang="en-GB"/>
          </a:p>
        </p:txBody>
      </p:sp>
      <p:sp>
        <p:nvSpPr>
          <p:cNvPr id="92" name="Text Placeholder 62">
            <a:extLst>
              <a:ext uri="{FF2B5EF4-FFF2-40B4-BE49-F238E27FC236}">
                <a16:creationId xmlns:a16="http://schemas.microsoft.com/office/drawing/2014/main" id="{FB31DE5F-3DEE-42DA-B448-4568DBD5BB9A}"/>
              </a:ext>
            </a:extLst>
          </p:cNvPr>
          <p:cNvSpPr>
            <a:spLocks noGrp="1" noChangeAspect="1"/>
          </p:cNvSpPr>
          <p:nvPr>
            <p:ph type="body" sz="quarter" idx="23" hasCustomPrompt="1"/>
          </p:nvPr>
        </p:nvSpPr>
        <p:spPr>
          <a:xfrm>
            <a:off x="3319167" y="3601808"/>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93" name="Text Placeholder 64">
            <a:extLst>
              <a:ext uri="{FF2B5EF4-FFF2-40B4-BE49-F238E27FC236}">
                <a16:creationId xmlns:a16="http://schemas.microsoft.com/office/drawing/2014/main" id="{65DAB8F3-C4EB-410A-A6D4-F30B0AA50BFA}"/>
              </a:ext>
            </a:extLst>
          </p:cNvPr>
          <p:cNvSpPr>
            <a:spLocks noGrp="1"/>
          </p:cNvSpPr>
          <p:nvPr>
            <p:ph type="body" sz="quarter" idx="24" hasCustomPrompt="1"/>
          </p:nvPr>
        </p:nvSpPr>
        <p:spPr>
          <a:xfrm>
            <a:off x="3947417" y="3679660"/>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6</a:t>
            </a:r>
            <a:endParaRPr lang="en-GB"/>
          </a:p>
        </p:txBody>
      </p:sp>
      <p:sp>
        <p:nvSpPr>
          <p:cNvPr id="94" name="Text Placeholder 62">
            <a:extLst>
              <a:ext uri="{FF2B5EF4-FFF2-40B4-BE49-F238E27FC236}">
                <a16:creationId xmlns:a16="http://schemas.microsoft.com/office/drawing/2014/main" id="{40B27771-5342-48F3-B10D-7C1072E4C1D4}"/>
              </a:ext>
            </a:extLst>
          </p:cNvPr>
          <p:cNvSpPr>
            <a:spLocks noGrp="1" noChangeAspect="1"/>
          </p:cNvSpPr>
          <p:nvPr>
            <p:ph type="body" sz="quarter" idx="25" hasCustomPrompt="1"/>
          </p:nvPr>
        </p:nvSpPr>
        <p:spPr>
          <a:xfrm>
            <a:off x="3319167" y="4212863"/>
            <a:ext cx="405000" cy="405000"/>
          </a:xfrm>
          <a:blipFill>
            <a:blip r:embed="rId2"/>
            <a:stretch>
              <a:fillRect/>
            </a:stretch>
          </a:blipFill>
        </p:spPr>
        <p:txBody>
          <a:bodyPr anchor="ctr"/>
          <a:lstStyle>
            <a:lvl1pPr algn="ctr">
              <a:lnSpc>
                <a:spcPct val="100000"/>
              </a:lnSpc>
              <a:spcAft>
                <a:spcPts val="0"/>
              </a:spcAft>
              <a:defRPr sz="1400" b="0">
                <a:solidFill>
                  <a:schemeClr val="bg1"/>
                </a:solidFill>
              </a:defRPr>
            </a:lvl1pPr>
          </a:lstStyle>
          <a:p>
            <a:pPr lvl="0"/>
            <a:r>
              <a:rPr lang="en-GB"/>
              <a:t>##</a:t>
            </a:r>
          </a:p>
        </p:txBody>
      </p:sp>
      <p:sp>
        <p:nvSpPr>
          <p:cNvPr id="95" name="Text Placeholder 64">
            <a:extLst>
              <a:ext uri="{FF2B5EF4-FFF2-40B4-BE49-F238E27FC236}">
                <a16:creationId xmlns:a16="http://schemas.microsoft.com/office/drawing/2014/main" id="{4093FA1C-3944-439B-8CA8-174326DBCEE0}"/>
              </a:ext>
            </a:extLst>
          </p:cNvPr>
          <p:cNvSpPr>
            <a:spLocks noGrp="1"/>
          </p:cNvSpPr>
          <p:nvPr>
            <p:ph type="body" sz="quarter" idx="26" hasCustomPrompt="1"/>
          </p:nvPr>
        </p:nvSpPr>
        <p:spPr>
          <a:xfrm>
            <a:off x="3947417" y="4290715"/>
            <a:ext cx="4756052" cy="253916"/>
          </a:xfrm>
        </p:spPr>
        <p:txBody>
          <a:bodyPr wrap="square">
            <a:spAutoFit/>
          </a:bodyPr>
          <a:lstStyle>
            <a:lvl1pPr>
              <a:defRPr lang="en-US" sz="1800" b="0" kern="1200" dirty="0" smtClean="0">
                <a:solidFill>
                  <a:schemeClr val="tx2"/>
                </a:solidFill>
                <a:latin typeface="+mn-lt"/>
                <a:ea typeface="+mn-ea"/>
                <a:cs typeface="+mn-cs"/>
              </a:defRPr>
            </a:lvl1pPr>
          </a:lstStyle>
          <a:p>
            <a:pPr lvl="0"/>
            <a:r>
              <a:rPr lang="en-US"/>
              <a:t>Agenda item 7</a:t>
            </a:r>
            <a:endParaRPr lang="en-GB"/>
          </a:p>
        </p:txBody>
      </p:sp>
      <p:sp>
        <p:nvSpPr>
          <p:cNvPr id="125" name="Footer Placeholder 4">
            <a:extLst>
              <a:ext uri="{FF2B5EF4-FFF2-40B4-BE49-F238E27FC236}">
                <a16:creationId xmlns:a16="http://schemas.microsoft.com/office/drawing/2014/main" id="{A61C5876-D72C-4BCA-847D-EC9A2ADDCC01}"/>
              </a:ext>
            </a:extLst>
          </p:cNvPr>
          <p:cNvSpPr>
            <a:spLocks noGrp="1"/>
          </p:cNvSpPr>
          <p:nvPr>
            <p:ph type="ftr" sz="quarter" idx="3"/>
          </p:nvPr>
        </p:nvSpPr>
        <p:spPr>
          <a:xfrm>
            <a:off x="5490862" y="4866347"/>
            <a:ext cx="3086100" cy="123111"/>
          </a:xfrm>
          <a:prstGeom prst="rect">
            <a:avLst/>
          </a:prstGeom>
        </p:spPr>
        <p:txBody>
          <a:bodyPr vert="horz" lIns="0" tIns="0" rIns="0" bIns="0" rtlCol="0" anchor="b">
            <a:spAutoFit/>
          </a:bodyPr>
          <a:lstStyle>
            <a:lvl1pPr algn="r">
              <a:defRPr sz="800">
                <a:solidFill>
                  <a:schemeClr val="tx1">
                    <a:tint val="75000"/>
                  </a:schemeClr>
                </a:solidFill>
              </a:defRPr>
            </a:lvl1pPr>
          </a:lstStyle>
          <a:p>
            <a:r>
              <a:rPr lang="en-AU"/>
              <a:t>Insert &gt; Header &amp; Footer &gt; tick Footer box &gt; Apply to all |</a:t>
            </a:r>
            <a:endParaRPr lang="en-GB"/>
          </a:p>
        </p:txBody>
      </p:sp>
      <p:pic>
        <p:nvPicPr>
          <p:cNvPr id="126" name="Picture 125">
            <a:extLst>
              <a:ext uri="{FF2B5EF4-FFF2-40B4-BE49-F238E27FC236}">
                <a16:creationId xmlns:a16="http://schemas.microsoft.com/office/drawing/2014/main" id="{55A30AE6-FE7B-9F47-BD36-C3E4AB6374C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3528" y="4347655"/>
            <a:ext cx="585335" cy="632906"/>
          </a:xfrm>
          <a:prstGeom prst="rect">
            <a:avLst/>
          </a:prstGeom>
        </p:spPr>
      </p:pic>
    </p:spTree>
    <p:extLst>
      <p:ext uri="{BB962C8B-B14F-4D97-AF65-F5344CB8AC3E}">
        <p14:creationId xmlns:p14="http://schemas.microsoft.com/office/powerpoint/2010/main" val="2718545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11D287-D165-4BC7-AD0A-6C1F8ACE2230}"/>
              </a:ext>
            </a:extLst>
          </p:cNvPr>
          <p:cNvSpPr/>
          <p:nvPr userDrawn="1"/>
        </p:nvSpPr>
        <p:spPr>
          <a:xfrm>
            <a:off x="0" y="1"/>
            <a:ext cx="9144000" cy="4052292"/>
          </a:xfrm>
          <a:prstGeom prst="rect">
            <a:avLst/>
          </a:prstGeom>
          <a:solidFill>
            <a:srgbClr val="00266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a:p>
        </p:txBody>
      </p:sp>
      <p:sp>
        <p:nvSpPr>
          <p:cNvPr id="8" name="Freeform: Shape 7">
            <a:extLst>
              <a:ext uri="{FF2B5EF4-FFF2-40B4-BE49-F238E27FC236}">
                <a16:creationId xmlns:a16="http://schemas.microsoft.com/office/drawing/2014/main" id="{BB65DF1F-030D-46F3-993A-B1C1FE6042D9}"/>
              </a:ext>
            </a:extLst>
          </p:cNvPr>
          <p:cNvSpPr>
            <a:spLocks/>
          </p:cNvSpPr>
          <p:nvPr userDrawn="1"/>
        </p:nvSpPr>
        <p:spPr bwMode="auto">
          <a:xfrm>
            <a:off x="6641841" y="1432037"/>
            <a:ext cx="2511685" cy="2629782"/>
          </a:xfrm>
          <a:custGeom>
            <a:avLst/>
            <a:gdLst>
              <a:gd name="connsiteX0" fmla="*/ 1715698 w 4997428"/>
              <a:gd name="connsiteY0" fmla="*/ 3352613 h 5232402"/>
              <a:gd name="connsiteX1" fmla="*/ 2156976 w 4997428"/>
              <a:gd name="connsiteY1" fmla="*/ 4593909 h 5232402"/>
              <a:gd name="connsiteX2" fmla="*/ 2675550 w 4997428"/>
              <a:gd name="connsiteY2" fmla="*/ 5232402 h 5232402"/>
              <a:gd name="connsiteX3" fmla="*/ 1556212 w 4997428"/>
              <a:gd name="connsiteY3" fmla="*/ 5232402 h 5232402"/>
              <a:gd name="connsiteX4" fmla="*/ 33267 w 4997428"/>
              <a:gd name="connsiteY4" fmla="*/ 4501998 h 5232402"/>
              <a:gd name="connsiteX5" fmla="*/ 32778 w 4997428"/>
              <a:gd name="connsiteY5" fmla="*/ 4501509 h 5232402"/>
              <a:gd name="connsiteX6" fmla="*/ 0 w 4997428"/>
              <a:gd name="connsiteY6" fmla="*/ 4392486 h 5232402"/>
              <a:gd name="connsiteX7" fmla="*/ 77786 w 4997428"/>
              <a:gd name="connsiteY7" fmla="*/ 4231641 h 5232402"/>
              <a:gd name="connsiteX8" fmla="*/ 150191 w 4997428"/>
              <a:gd name="connsiteY8" fmla="*/ 4183240 h 5232402"/>
              <a:gd name="connsiteX9" fmla="*/ 150680 w 4997428"/>
              <a:gd name="connsiteY9" fmla="*/ 4182752 h 5232402"/>
              <a:gd name="connsiteX10" fmla="*/ 151170 w 4997428"/>
              <a:gd name="connsiteY10" fmla="*/ 4182263 h 5232402"/>
              <a:gd name="connsiteX11" fmla="*/ 300382 w 4997428"/>
              <a:gd name="connsiteY11" fmla="*/ 4080573 h 5232402"/>
              <a:gd name="connsiteX12" fmla="*/ 353707 w 4997428"/>
              <a:gd name="connsiteY12" fmla="*/ 4045862 h 5232402"/>
              <a:gd name="connsiteX13" fmla="*/ 1076776 w 4997428"/>
              <a:gd name="connsiteY13" fmla="*/ 3635682 h 5232402"/>
              <a:gd name="connsiteX14" fmla="*/ 1715698 w 4997428"/>
              <a:gd name="connsiteY14" fmla="*/ 3352613 h 5232402"/>
              <a:gd name="connsiteX15" fmla="*/ 863321 w 4997428"/>
              <a:gd name="connsiteY15" fmla="*/ 2153521 h 5232402"/>
              <a:gd name="connsiteX16" fmla="*/ 947042 w 4997428"/>
              <a:gd name="connsiteY16" fmla="*/ 2154010 h 5232402"/>
              <a:gd name="connsiteX17" fmla="*/ 1593308 w 4997428"/>
              <a:gd name="connsiteY17" fmla="*/ 2189739 h 5232402"/>
              <a:gd name="connsiteX18" fmla="*/ 1677518 w 4997428"/>
              <a:gd name="connsiteY18" fmla="*/ 3136317 h 5232402"/>
              <a:gd name="connsiteX19" fmla="*/ 974949 w 4997428"/>
              <a:gd name="connsiteY19" fmla="*/ 3444665 h 5232402"/>
              <a:gd name="connsiteX20" fmla="*/ 428560 w 4997428"/>
              <a:gd name="connsiteY20" fmla="*/ 2363980 h 5232402"/>
              <a:gd name="connsiteX21" fmla="*/ 460384 w 4997428"/>
              <a:gd name="connsiteY21" fmla="*/ 2250430 h 5232402"/>
              <a:gd name="connsiteX22" fmla="*/ 616075 w 4997428"/>
              <a:gd name="connsiteY22" fmla="*/ 2157926 h 5232402"/>
              <a:gd name="connsiteX23" fmla="*/ 863321 w 4997428"/>
              <a:gd name="connsiteY23" fmla="*/ 2153521 h 5232402"/>
              <a:gd name="connsiteX24" fmla="*/ 3345492 w 4997428"/>
              <a:gd name="connsiteY24" fmla="*/ 1662983 h 5232402"/>
              <a:gd name="connsiteX25" fmla="*/ 3391977 w 4997428"/>
              <a:gd name="connsiteY25" fmla="*/ 1682541 h 5232402"/>
              <a:gd name="connsiteX26" fmla="*/ 3439930 w 4997428"/>
              <a:gd name="connsiteY26" fmla="*/ 1722147 h 5232402"/>
              <a:gd name="connsiteX27" fmla="*/ 3577428 w 4997428"/>
              <a:gd name="connsiteY27" fmla="*/ 1839987 h 5232402"/>
              <a:gd name="connsiteX28" fmla="*/ 4022218 w 4997428"/>
              <a:gd name="connsiteY28" fmla="*/ 2282497 h 5232402"/>
              <a:gd name="connsiteX29" fmla="*/ 4935285 w 4997428"/>
              <a:gd name="connsiteY29" fmla="*/ 3795833 h 5232402"/>
              <a:gd name="connsiteX30" fmla="*/ 4997428 w 4997428"/>
              <a:gd name="connsiteY30" fmla="*/ 4005598 h 5232402"/>
              <a:gd name="connsiteX31" fmla="*/ 4997428 w 4997428"/>
              <a:gd name="connsiteY31" fmla="*/ 5232402 h 5232402"/>
              <a:gd name="connsiteX32" fmla="*/ 3778538 w 4997428"/>
              <a:gd name="connsiteY32" fmla="*/ 5232402 h 5232402"/>
              <a:gd name="connsiteX33" fmla="*/ 3309772 w 4997428"/>
              <a:gd name="connsiteY33" fmla="*/ 4529764 h 5232402"/>
              <a:gd name="connsiteX34" fmla="*/ 3134596 w 4997428"/>
              <a:gd name="connsiteY34" fmla="*/ 3215925 h 5232402"/>
              <a:gd name="connsiteX35" fmla="*/ 3263287 w 4997428"/>
              <a:gd name="connsiteY35" fmla="*/ 1857590 h 5232402"/>
              <a:gd name="connsiteX36" fmla="*/ 3286774 w 4997428"/>
              <a:gd name="connsiteY36" fmla="*/ 1742195 h 5232402"/>
              <a:gd name="connsiteX37" fmla="*/ 3345492 w 4997428"/>
              <a:gd name="connsiteY37" fmla="*/ 1662983 h 5232402"/>
              <a:gd name="connsiteX38" fmla="*/ 1985716 w 4997428"/>
              <a:gd name="connsiteY38" fmla="*/ 829675 h 5232402"/>
              <a:gd name="connsiteX39" fmla="*/ 2042469 w 4997428"/>
              <a:gd name="connsiteY39" fmla="*/ 842388 h 5232402"/>
              <a:gd name="connsiteX40" fmla="*/ 2043448 w 4997428"/>
              <a:gd name="connsiteY40" fmla="*/ 842877 h 5232402"/>
              <a:gd name="connsiteX41" fmla="*/ 2043937 w 4997428"/>
              <a:gd name="connsiteY41" fmla="*/ 842877 h 5232402"/>
              <a:gd name="connsiteX42" fmla="*/ 2127599 w 4997428"/>
              <a:gd name="connsiteY42" fmla="*/ 878572 h 5232402"/>
              <a:gd name="connsiteX43" fmla="*/ 2337487 w 4997428"/>
              <a:gd name="connsiteY43" fmla="*/ 973433 h 5232402"/>
              <a:gd name="connsiteX44" fmla="*/ 2367820 w 4997428"/>
              <a:gd name="connsiteY44" fmla="*/ 987614 h 5232402"/>
              <a:gd name="connsiteX45" fmla="*/ 3151109 w 4997428"/>
              <a:gd name="connsiteY45" fmla="*/ 1421823 h 5232402"/>
              <a:gd name="connsiteX46" fmla="*/ 3235749 w 4997428"/>
              <a:gd name="connsiteY46" fmla="*/ 1474632 h 5232402"/>
              <a:gd name="connsiteX47" fmla="*/ 3077722 w 4997428"/>
              <a:gd name="connsiteY47" fmla="*/ 1695160 h 5232402"/>
              <a:gd name="connsiteX48" fmla="*/ 3075765 w 4997428"/>
              <a:gd name="connsiteY48" fmla="*/ 1705428 h 5232402"/>
              <a:gd name="connsiteX49" fmla="*/ 2920183 w 4997428"/>
              <a:gd name="connsiteY49" fmla="*/ 3215871 h 5232402"/>
              <a:gd name="connsiteX50" fmla="*/ 3104141 w 4997428"/>
              <a:gd name="connsiteY50" fmla="*/ 4592334 h 5232402"/>
              <a:gd name="connsiteX51" fmla="*/ 3470100 w 4997428"/>
              <a:gd name="connsiteY51" fmla="*/ 5232402 h 5232402"/>
              <a:gd name="connsiteX52" fmla="*/ 3038092 w 4997428"/>
              <a:gd name="connsiteY52" fmla="*/ 5232402 h 5232402"/>
              <a:gd name="connsiteX53" fmla="*/ 2341890 w 4997428"/>
              <a:gd name="connsiteY53" fmla="*/ 4487205 h 5232402"/>
              <a:gd name="connsiteX54" fmla="*/ 1804694 w 4997428"/>
              <a:gd name="connsiteY54" fmla="*/ 1983166 h 5232402"/>
              <a:gd name="connsiteX55" fmla="*/ 1838941 w 4997428"/>
              <a:gd name="connsiteY55" fmla="*/ 1229656 h 5232402"/>
              <a:gd name="connsiteX56" fmla="*/ 1870743 w 4997428"/>
              <a:gd name="connsiteY56" fmla="*/ 939205 h 5232402"/>
              <a:gd name="connsiteX57" fmla="*/ 1985716 w 4997428"/>
              <a:gd name="connsiteY57" fmla="*/ 829675 h 5232402"/>
              <a:gd name="connsiteX58" fmla="*/ 3454840 w 4997428"/>
              <a:gd name="connsiteY58" fmla="*/ 225284 h 5232402"/>
              <a:gd name="connsiteX59" fmla="*/ 3475877 w 4997428"/>
              <a:gd name="connsiteY59" fmla="*/ 226752 h 5232402"/>
              <a:gd name="connsiteX60" fmla="*/ 3476366 w 4997428"/>
              <a:gd name="connsiteY60" fmla="*/ 227241 h 5232402"/>
              <a:gd name="connsiteX61" fmla="*/ 3477345 w 4997428"/>
              <a:gd name="connsiteY61" fmla="*/ 227241 h 5232402"/>
              <a:gd name="connsiteX62" fmla="*/ 3527736 w 4997428"/>
              <a:gd name="connsiteY62" fmla="*/ 247791 h 5232402"/>
              <a:gd name="connsiteX63" fmla="*/ 3528226 w 4997428"/>
              <a:gd name="connsiteY63" fmla="*/ 248280 h 5232402"/>
              <a:gd name="connsiteX64" fmla="*/ 3529204 w 4997428"/>
              <a:gd name="connsiteY64" fmla="*/ 248769 h 5232402"/>
              <a:gd name="connsiteX65" fmla="*/ 3826172 w 4997428"/>
              <a:gd name="connsiteY65" fmla="*/ 449371 h 5232402"/>
              <a:gd name="connsiteX66" fmla="*/ 4276762 w 4997428"/>
              <a:gd name="connsiteY66" fmla="*/ 798712 h 5232402"/>
              <a:gd name="connsiteX67" fmla="*/ 3902494 w 4997428"/>
              <a:gd name="connsiteY67" fmla="*/ 1684785 h 5232402"/>
              <a:gd name="connsiteX68" fmla="*/ 3130963 w 4997428"/>
              <a:gd name="connsiteY68" fmla="*/ 1155881 h 5232402"/>
              <a:gd name="connsiteX69" fmla="*/ 3342314 w 4997428"/>
              <a:gd name="connsiteY69" fmla="*/ 323139 h 5232402"/>
              <a:gd name="connsiteX70" fmla="*/ 3345250 w 4997428"/>
              <a:gd name="connsiteY70" fmla="*/ 314332 h 5232402"/>
              <a:gd name="connsiteX71" fmla="*/ 3454840 w 4997428"/>
              <a:gd name="connsiteY71" fmla="*/ 225284 h 5232402"/>
              <a:gd name="connsiteX72" fmla="*/ 4997428 w 4997428"/>
              <a:gd name="connsiteY72" fmla="*/ 0 h 5232402"/>
              <a:gd name="connsiteX73" fmla="*/ 4996450 w 4997428"/>
              <a:gd name="connsiteY73" fmla="*/ 3311432 h 5232402"/>
              <a:gd name="connsiteX74" fmla="*/ 4030887 w 4997428"/>
              <a:gd name="connsiteY74" fmla="*/ 1977273 h 5232402"/>
              <a:gd name="connsiteX75" fmla="*/ 4879116 w 4997428"/>
              <a:gd name="connsiteY75" fmla="*/ 134003 h 5232402"/>
              <a:gd name="connsiteX76" fmla="*/ 4930450 w 4997428"/>
              <a:gd name="connsiteY76" fmla="*/ 52819 h 5232402"/>
              <a:gd name="connsiteX77" fmla="*/ 4997428 w 4997428"/>
              <a:gd name="connsiteY77" fmla="*/ 0 h 5232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4997428" h="5232402">
                <a:moveTo>
                  <a:pt x="1715698" y="3352613"/>
                </a:moveTo>
                <a:cubicBezTo>
                  <a:pt x="1810607" y="3830261"/>
                  <a:pt x="1959330" y="4247774"/>
                  <a:pt x="2156976" y="4593909"/>
                </a:cubicBezTo>
                <a:cubicBezTo>
                  <a:pt x="2304231" y="4852533"/>
                  <a:pt x="2477905" y="5065201"/>
                  <a:pt x="2675550" y="5232402"/>
                </a:cubicBezTo>
                <a:cubicBezTo>
                  <a:pt x="2675550" y="5232402"/>
                  <a:pt x="2675550" y="5232402"/>
                  <a:pt x="1556212" y="5232402"/>
                </a:cubicBezTo>
                <a:cubicBezTo>
                  <a:pt x="445191" y="4978667"/>
                  <a:pt x="81700" y="4563598"/>
                  <a:pt x="33267" y="4501998"/>
                </a:cubicBezTo>
                <a:cubicBezTo>
                  <a:pt x="33267" y="4501998"/>
                  <a:pt x="33267" y="4501998"/>
                  <a:pt x="32778" y="4501509"/>
                </a:cubicBezTo>
                <a:cubicBezTo>
                  <a:pt x="10763" y="4468264"/>
                  <a:pt x="0" y="4431597"/>
                  <a:pt x="0" y="4392486"/>
                </a:cubicBezTo>
                <a:cubicBezTo>
                  <a:pt x="0" y="4328930"/>
                  <a:pt x="29843" y="4267330"/>
                  <a:pt x="77786" y="4231641"/>
                </a:cubicBezTo>
                <a:cubicBezTo>
                  <a:pt x="77786" y="4231641"/>
                  <a:pt x="103715" y="4214529"/>
                  <a:pt x="150191" y="4183240"/>
                </a:cubicBezTo>
                <a:cubicBezTo>
                  <a:pt x="150191" y="4183240"/>
                  <a:pt x="150191" y="4183240"/>
                  <a:pt x="150680" y="4182752"/>
                </a:cubicBezTo>
                <a:cubicBezTo>
                  <a:pt x="150680" y="4182752"/>
                  <a:pt x="150680" y="4182752"/>
                  <a:pt x="151170" y="4182263"/>
                </a:cubicBezTo>
                <a:cubicBezTo>
                  <a:pt x="186393" y="4155862"/>
                  <a:pt x="236783" y="4122618"/>
                  <a:pt x="300382" y="4080573"/>
                </a:cubicBezTo>
                <a:cubicBezTo>
                  <a:pt x="317505" y="4069818"/>
                  <a:pt x="335117" y="4058084"/>
                  <a:pt x="353707" y="4045862"/>
                </a:cubicBezTo>
                <a:cubicBezTo>
                  <a:pt x="511725" y="3944661"/>
                  <a:pt x="765631" y="3791149"/>
                  <a:pt x="1076776" y="3635682"/>
                </a:cubicBezTo>
                <a:cubicBezTo>
                  <a:pt x="1292033" y="3527148"/>
                  <a:pt x="1506801" y="3431814"/>
                  <a:pt x="1715698" y="3352613"/>
                </a:cubicBezTo>
                <a:close/>
                <a:moveTo>
                  <a:pt x="863321" y="2153521"/>
                </a:moveTo>
                <a:cubicBezTo>
                  <a:pt x="889759" y="2153521"/>
                  <a:pt x="917666" y="2153521"/>
                  <a:pt x="947042" y="2154010"/>
                </a:cubicBezTo>
                <a:cubicBezTo>
                  <a:pt x="1086087" y="2155479"/>
                  <a:pt x="1309832" y="2163310"/>
                  <a:pt x="1593308" y="2189739"/>
                </a:cubicBezTo>
                <a:cubicBezTo>
                  <a:pt x="1601141" y="2514728"/>
                  <a:pt x="1629538" y="2832864"/>
                  <a:pt x="1677518" y="3136317"/>
                </a:cubicBezTo>
                <a:cubicBezTo>
                  <a:pt x="1448877" y="3222948"/>
                  <a:pt x="1212892" y="3326710"/>
                  <a:pt x="974949" y="3444665"/>
                </a:cubicBezTo>
                <a:cubicBezTo>
                  <a:pt x="510323" y="2858805"/>
                  <a:pt x="439332" y="2469699"/>
                  <a:pt x="428560" y="2363980"/>
                </a:cubicBezTo>
                <a:cubicBezTo>
                  <a:pt x="425133" y="2327762"/>
                  <a:pt x="445207" y="2272455"/>
                  <a:pt x="460384" y="2250430"/>
                </a:cubicBezTo>
                <a:cubicBezTo>
                  <a:pt x="498083" y="2195123"/>
                  <a:pt x="554386" y="2161841"/>
                  <a:pt x="616075" y="2157926"/>
                </a:cubicBezTo>
                <a:cubicBezTo>
                  <a:pt x="616565" y="2157926"/>
                  <a:pt x="708609" y="2153521"/>
                  <a:pt x="863321" y="2153521"/>
                </a:cubicBezTo>
                <a:close/>
                <a:moveTo>
                  <a:pt x="3345492" y="1662983"/>
                </a:moveTo>
                <a:cubicBezTo>
                  <a:pt x="3359682" y="1662983"/>
                  <a:pt x="3374851" y="1669339"/>
                  <a:pt x="3391977" y="1682541"/>
                </a:cubicBezTo>
                <a:cubicBezTo>
                  <a:pt x="3392466" y="1683030"/>
                  <a:pt x="3409103" y="1695254"/>
                  <a:pt x="3439930" y="1722147"/>
                </a:cubicBezTo>
                <a:cubicBezTo>
                  <a:pt x="3471246" y="1747084"/>
                  <a:pt x="3515774" y="1785712"/>
                  <a:pt x="3577428" y="1839987"/>
                </a:cubicBezTo>
                <a:cubicBezTo>
                  <a:pt x="3659634" y="1913331"/>
                  <a:pt x="3826980" y="2067843"/>
                  <a:pt x="4022218" y="2282497"/>
                </a:cubicBezTo>
                <a:cubicBezTo>
                  <a:pt x="4330978" y="2626237"/>
                  <a:pt x="4740536" y="3168006"/>
                  <a:pt x="4935285" y="3795833"/>
                </a:cubicBezTo>
                <a:cubicBezTo>
                  <a:pt x="4960240" y="3876512"/>
                  <a:pt x="4978345" y="3929320"/>
                  <a:pt x="4997428" y="4005598"/>
                </a:cubicBezTo>
                <a:cubicBezTo>
                  <a:pt x="4997428" y="4005598"/>
                  <a:pt x="4997428" y="4005598"/>
                  <a:pt x="4997428" y="5232402"/>
                </a:cubicBezTo>
                <a:cubicBezTo>
                  <a:pt x="4997428" y="5232402"/>
                  <a:pt x="4997428" y="5232402"/>
                  <a:pt x="3778538" y="5232402"/>
                </a:cubicBezTo>
                <a:cubicBezTo>
                  <a:pt x="3580364" y="5068600"/>
                  <a:pt x="3405189" y="4836343"/>
                  <a:pt x="3309772" y="4529764"/>
                </a:cubicBezTo>
                <a:cubicBezTo>
                  <a:pt x="3193803" y="4155220"/>
                  <a:pt x="3134596" y="3713199"/>
                  <a:pt x="3134596" y="3215925"/>
                </a:cubicBezTo>
                <a:cubicBezTo>
                  <a:pt x="3134596" y="2598366"/>
                  <a:pt x="3224630" y="2060509"/>
                  <a:pt x="3263287" y="1857590"/>
                </a:cubicBezTo>
                <a:cubicBezTo>
                  <a:pt x="3277966" y="1783267"/>
                  <a:pt x="3286774" y="1742195"/>
                  <a:pt x="3286774" y="1742195"/>
                </a:cubicBezTo>
                <a:cubicBezTo>
                  <a:pt x="3296071" y="1706989"/>
                  <a:pt x="3313686" y="1662983"/>
                  <a:pt x="3345492" y="1662983"/>
                </a:cubicBezTo>
                <a:close/>
                <a:moveTo>
                  <a:pt x="1985716" y="829675"/>
                </a:moveTo>
                <a:cubicBezTo>
                  <a:pt x="1997948" y="829675"/>
                  <a:pt x="2017518" y="832120"/>
                  <a:pt x="2042469" y="842388"/>
                </a:cubicBezTo>
                <a:cubicBezTo>
                  <a:pt x="2042469" y="842388"/>
                  <a:pt x="2042469" y="842388"/>
                  <a:pt x="2043448" y="842877"/>
                </a:cubicBezTo>
                <a:cubicBezTo>
                  <a:pt x="2043448" y="842877"/>
                  <a:pt x="2043448" y="842877"/>
                  <a:pt x="2043937" y="842877"/>
                </a:cubicBezTo>
                <a:cubicBezTo>
                  <a:pt x="2044426" y="842877"/>
                  <a:pt x="2073781" y="853635"/>
                  <a:pt x="2127599" y="878572"/>
                </a:cubicBezTo>
                <a:cubicBezTo>
                  <a:pt x="2179949" y="899598"/>
                  <a:pt x="2249422" y="932360"/>
                  <a:pt x="2337487" y="973433"/>
                </a:cubicBezTo>
                <a:cubicBezTo>
                  <a:pt x="2337487" y="973433"/>
                  <a:pt x="2337487" y="973433"/>
                  <a:pt x="2367820" y="987614"/>
                </a:cubicBezTo>
                <a:cubicBezTo>
                  <a:pt x="2638376" y="1118659"/>
                  <a:pt x="2902081" y="1264862"/>
                  <a:pt x="3151109" y="1421823"/>
                </a:cubicBezTo>
                <a:cubicBezTo>
                  <a:pt x="3179486" y="1437959"/>
                  <a:pt x="3207862" y="1456051"/>
                  <a:pt x="3235749" y="1474632"/>
                </a:cubicBezTo>
                <a:cubicBezTo>
                  <a:pt x="3158937" y="1513261"/>
                  <a:pt x="3099738" y="1594431"/>
                  <a:pt x="3077722" y="1695160"/>
                </a:cubicBezTo>
                <a:cubicBezTo>
                  <a:pt x="3077232" y="1698094"/>
                  <a:pt x="3076743" y="1701028"/>
                  <a:pt x="3075765" y="1705428"/>
                </a:cubicBezTo>
                <a:cubicBezTo>
                  <a:pt x="3039560" y="1877547"/>
                  <a:pt x="2920183" y="2495122"/>
                  <a:pt x="2920183" y="3215871"/>
                </a:cubicBezTo>
                <a:cubicBezTo>
                  <a:pt x="2920183" y="3734673"/>
                  <a:pt x="2982318" y="4197732"/>
                  <a:pt x="3104141" y="4592334"/>
                </a:cubicBezTo>
                <a:cubicBezTo>
                  <a:pt x="3191228" y="4868116"/>
                  <a:pt x="3328218" y="5076419"/>
                  <a:pt x="3470100" y="5232402"/>
                </a:cubicBezTo>
                <a:cubicBezTo>
                  <a:pt x="3470100" y="5232402"/>
                  <a:pt x="3470100" y="5232402"/>
                  <a:pt x="3038092" y="5232402"/>
                </a:cubicBezTo>
                <a:cubicBezTo>
                  <a:pt x="2771451" y="5072997"/>
                  <a:pt x="2534165" y="4821663"/>
                  <a:pt x="2341890" y="4487205"/>
                </a:cubicBezTo>
                <a:cubicBezTo>
                  <a:pt x="1897651" y="3710224"/>
                  <a:pt x="1804694" y="2696580"/>
                  <a:pt x="1804694" y="1983166"/>
                </a:cubicBezTo>
                <a:cubicBezTo>
                  <a:pt x="1804694" y="1730366"/>
                  <a:pt x="1815947" y="1477077"/>
                  <a:pt x="1838941" y="1229656"/>
                </a:cubicBezTo>
                <a:cubicBezTo>
                  <a:pt x="1855576" y="1048246"/>
                  <a:pt x="1870743" y="940183"/>
                  <a:pt x="1870743" y="939205"/>
                </a:cubicBezTo>
                <a:cubicBezTo>
                  <a:pt x="1884442" y="867815"/>
                  <a:pt x="1922114" y="831631"/>
                  <a:pt x="1985716" y="829675"/>
                </a:cubicBezTo>
                <a:close/>
                <a:moveTo>
                  <a:pt x="3454840" y="225284"/>
                </a:moveTo>
                <a:cubicBezTo>
                  <a:pt x="3461689" y="225284"/>
                  <a:pt x="3468538" y="225773"/>
                  <a:pt x="3475877" y="226752"/>
                </a:cubicBezTo>
                <a:cubicBezTo>
                  <a:pt x="3475877" y="226752"/>
                  <a:pt x="3475877" y="226752"/>
                  <a:pt x="3476366" y="227241"/>
                </a:cubicBezTo>
                <a:cubicBezTo>
                  <a:pt x="3476366" y="227241"/>
                  <a:pt x="3476366" y="227241"/>
                  <a:pt x="3477345" y="227241"/>
                </a:cubicBezTo>
                <a:cubicBezTo>
                  <a:pt x="3493490" y="228709"/>
                  <a:pt x="3510613" y="235559"/>
                  <a:pt x="3527736" y="247791"/>
                </a:cubicBezTo>
                <a:cubicBezTo>
                  <a:pt x="3527736" y="247791"/>
                  <a:pt x="3527736" y="247791"/>
                  <a:pt x="3528226" y="248280"/>
                </a:cubicBezTo>
                <a:cubicBezTo>
                  <a:pt x="3528226" y="248280"/>
                  <a:pt x="3528226" y="248280"/>
                  <a:pt x="3529204" y="248769"/>
                </a:cubicBezTo>
                <a:cubicBezTo>
                  <a:pt x="3530182" y="249259"/>
                  <a:pt x="3646621" y="320692"/>
                  <a:pt x="3826172" y="449371"/>
                </a:cubicBezTo>
                <a:cubicBezTo>
                  <a:pt x="3925488" y="520805"/>
                  <a:pt x="4083512" y="638719"/>
                  <a:pt x="4276762" y="798712"/>
                </a:cubicBezTo>
                <a:cubicBezTo>
                  <a:pt x="4136350" y="1090318"/>
                  <a:pt x="4010616" y="1388285"/>
                  <a:pt x="3902494" y="1684785"/>
                </a:cubicBezTo>
                <a:cubicBezTo>
                  <a:pt x="3671573" y="1502775"/>
                  <a:pt x="3418636" y="1329573"/>
                  <a:pt x="3130963" y="1155881"/>
                </a:cubicBezTo>
                <a:cubicBezTo>
                  <a:pt x="3212666" y="743913"/>
                  <a:pt x="3305622" y="437139"/>
                  <a:pt x="3342314" y="323139"/>
                </a:cubicBezTo>
                <a:cubicBezTo>
                  <a:pt x="3343782" y="319224"/>
                  <a:pt x="3344271" y="316778"/>
                  <a:pt x="3345250" y="314332"/>
                </a:cubicBezTo>
                <a:cubicBezTo>
                  <a:pt x="3367755" y="255130"/>
                  <a:pt x="3404448" y="225284"/>
                  <a:pt x="3454840" y="225284"/>
                </a:cubicBezTo>
                <a:close/>
                <a:moveTo>
                  <a:pt x="4997428" y="0"/>
                </a:moveTo>
                <a:cubicBezTo>
                  <a:pt x="4997428" y="0"/>
                  <a:pt x="4997428" y="0"/>
                  <a:pt x="4996450" y="3311432"/>
                </a:cubicBezTo>
                <a:cubicBezTo>
                  <a:pt x="4786715" y="2861007"/>
                  <a:pt x="4449868" y="2413516"/>
                  <a:pt x="4030887" y="1977273"/>
                </a:cubicBezTo>
                <a:cubicBezTo>
                  <a:pt x="4316889" y="1108212"/>
                  <a:pt x="4718759" y="399563"/>
                  <a:pt x="4879116" y="134003"/>
                </a:cubicBezTo>
                <a:cubicBezTo>
                  <a:pt x="4912850" y="80695"/>
                  <a:pt x="4930450" y="52819"/>
                  <a:pt x="4930450" y="52819"/>
                </a:cubicBezTo>
                <a:cubicBezTo>
                  <a:pt x="4962717" y="3912"/>
                  <a:pt x="4989606" y="0"/>
                  <a:pt x="4997428" y="0"/>
                </a:cubicBezTo>
                <a:close/>
              </a:path>
            </a:pathLst>
          </a:custGeom>
          <a:noFill/>
          <a:ln>
            <a:solidFill>
              <a:schemeClr val="bg1">
                <a:alpha val="80000"/>
              </a:schemeClr>
            </a:solidFill>
          </a:ln>
        </p:spPr>
        <p:txBody>
          <a:bodyPr vert="horz" wrap="square" lIns="68580" tIns="34290" rIns="68580" bIns="34290" numCol="1" anchor="t" anchorCtr="0" compatLnSpc="1">
            <a:prstTxWarp prst="textNoShape">
              <a:avLst/>
            </a:prstTxWarp>
            <a:noAutofit/>
          </a:bodyPr>
          <a:lstStyle/>
          <a:p>
            <a:endParaRPr lang="en-GB"/>
          </a:p>
        </p:txBody>
      </p:sp>
      <p:sp>
        <p:nvSpPr>
          <p:cNvPr id="9" name="Rectangle 8">
            <a:extLst>
              <a:ext uri="{FF2B5EF4-FFF2-40B4-BE49-F238E27FC236}">
                <a16:creationId xmlns:a16="http://schemas.microsoft.com/office/drawing/2014/main" id="{C7BA48F4-1AFA-43EE-B631-A50D560EF80E}"/>
              </a:ext>
            </a:extLst>
          </p:cNvPr>
          <p:cNvSpPr/>
          <p:nvPr userDrawn="1"/>
        </p:nvSpPr>
        <p:spPr>
          <a:xfrm>
            <a:off x="0" y="3998292"/>
            <a:ext cx="9144000" cy="54000"/>
          </a:xfrm>
          <a:prstGeom prst="rect">
            <a:avLst/>
          </a:prstGeom>
          <a:solidFill>
            <a:srgbClr val="D715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a:p>
        </p:txBody>
      </p:sp>
      <p:sp>
        <p:nvSpPr>
          <p:cNvPr id="7" name="Slide Number Placeholder 6">
            <a:extLst>
              <a:ext uri="{FF2B5EF4-FFF2-40B4-BE49-F238E27FC236}">
                <a16:creationId xmlns:a16="http://schemas.microsoft.com/office/drawing/2014/main" id="{FCA175EE-CBAD-40B8-B774-293E97D267D1}"/>
              </a:ext>
            </a:extLst>
          </p:cNvPr>
          <p:cNvSpPr>
            <a:spLocks noGrp="1"/>
          </p:cNvSpPr>
          <p:nvPr>
            <p:ph type="sldNum" sz="quarter" idx="11"/>
          </p:nvPr>
        </p:nvSpPr>
        <p:spPr/>
        <p:txBody>
          <a:bodyPr/>
          <a:lstStyle/>
          <a:p>
            <a:fld id="{6445CA75-65CF-428D-AAFD-249FBBE0F4CE}" type="slidenum">
              <a:rPr lang="en-GB" smtClean="0"/>
              <a:pPr/>
              <a:t>‹#›</a:t>
            </a:fld>
            <a:endParaRPr lang="en-GB"/>
          </a:p>
        </p:txBody>
      </p:sp>
      <p:sp>
        <p:nvSpPr>
          <p:cNvPr id="4" name="Text Placeholder 3">
            <a:extLst>
              <a:ext uri="{FF2B5EF4-FFF2-40B4-BE49-F238E27FC236}">
                <a16:creationId xmlns:a16="http://schemas.microsoft.com/office/drawing/2014/main" id="{BBABE757-02F2-4120-86A6-75C90458280C}"/>
              </a:ext>
            </a:extLst>
          </p:cNvPr>
          <p:cNvSpPr>
            <a:spLocks noGrp="1"/>
          </p:cNvSpPr>
          <p:nvPr>
            <p:ph type="body" sz="quarter" idx="12" hasCustomPrompt="1"/>
          </p:nvPr>
        </p:nvSpPr>
        <p:spPr>
          <a:xfrm>
            <a:off x="444957" y="2155336"/>
            <a:ext cx="4806000" cy="823302"/>
          </a:xfrm>
        </p:spPr>
        <p:txBody>
          <a:bodyPr anchor="ctr">
            <a:spAutoFit/>
          </a:bodyPr>
          <a:lstStyle>
            <a:lvl1pPr>
              <a:spcAft>
                <a:spcPts val="1200"/>
              </a:spcAft>
              <a:defRPr sz="1500" b="0">
                <a:solidFill>
                  <a:schemeClr val="bg1"/>
                </a:solidFill>
              </a:defRPr>
            </a:lvl1pPr>
            <a:lvl2pPr>
              <a:lnSpc>
                <a:spcPct val="80000"/>
              </a:lnSpc>
              <a:spcAft>
                <a:spcPts val="0"/>
              </a:spcAft>
              <a:defRPr sz="3600" b="1">
                <a:solidFill>
                  <a:schemeClr val="bg1"/>
                </a:solidFill>
              </a:defRPr>
            </a:lvl2pPr>
          </a:lstStyle>
          <a:p>
            <a:pPr lvl="0"/>
            <a:r>
              <a:rPr lang="en-US"/>
              <a:t>First level (Section number)</a:t>
            </a:r>
          </a:p>
          <a:p>
            <a:pPr lvl="1"/>
            <a:r>
              <a:rPr lang="en-US"/>
              <a:t>Divider title goes here</a:t>
            </a:r>
          </a:p>
        </p:txBody>
      </p:sp>
    </p:spTree>
    <p:extLst>
      <p:ext uri="{BB962C8B-B14F-4D97-AF65-F5344CB8AC3E}">
        <p14:creationId xmlns:p14="http://schemas.microsoft.com/office/powerpoint/2010/main" val="2953393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par>
                                <p:cTn id="8" presetID="35" presetClass="path" presetSubtype="0" decel="100000" fill="hold" grpId="1" nodeType="withEffect">
                                  <p:stCondLst>
                                    <p:cond delay="0"/>
                                  </p:stCondLst>
                                  <p:childTnLst>
                                    <p:animMotion origin="layout" path="M -2.29167E-6 -4.07407E-6 L -0.03659 -4.07407E-6 " pathEditMode="relative" rAng="0" ptsTypes="AA">
                                      <p:cBhvr>
                                        <p:cTn id="9" dur="1000" spd="-100000" fill="hold"/>
                                        <p:tgtEl>
                                          <p:spTgt spid="4"/>
                                        </p:tgtEl>
                                        <p:attrNameLst>
                                          <p:attrName>ppt_x</p:attrName>
                                          <p:attrName>ppt_y</p:attrName>
                                        </p:attrNameLst>
                                      </p:cBhvr>
                                      <p:rCtr x="-1836"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tmplLst>
          <p:tmpl>
            <p:tnLst>
              <p:par>
                <p:cTn presetID="10" presetClass="entr" presetSubtype="0" fill="hold" nodeType="withEffect">
                  <p:stCondLst>
                    <p:cond delay="0"/>
                  </p:stCondLst>
                  <p:childTnLst>
                    <p:set>
                      <p:cBhvr>
                        <p:cTn dur="1" fill="hold">
                          <p:stCondLst>
                            <p:cond delay="0"/>
                          </p:stCondLst>
                        </p:cTn>
                        <p:tgtEl>
                          <p:spTgt spid="4"/>
                        </p:tgtEl>
                        <p:attrNameLst>
                          <p:attrName>style.visibility</p:attrName>
                        </p:attrNameLst>
                      </p:cBhvr>
                      <p:to>
                        <p:strVal val="visible"/>
                      </p:to>
                    </p:set>
                    <p:animEffect transition="in" filter="fade">
                      <p:cBhvr>
                        <p:cTn dur="750"/>
                        <p:tgtEl>
                          <p:spTgt spid="4"/>
                        </p:tgtEl>
                      </p:cBhvr>
                    </p:animEffect>
                  </p:childTnLst>
                </p:cTn>
              </p:par>
            </p:tnLst>
          </p:tmpl>
        </p:tmplLst>
      </p:bldP>
      <p:bldP spid="4" grpId="1"/>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userDrawn="1">
            <p:ph type="title"/>
          </p:nvPr>
        </p:nvSpPr>
        <p:spPr>
          <a:xfrm>
            <a:off x="444957" y="415435"/>
            <a:ext cx="8258144" cy="380873"/>
          </a:xfrm>
        </p:spPr>
        <p:txBody>
          <a:bodyPr/>
          <a:lstStyle/>
          <a:p>
            <a:r>
              <a:rPr lang="en-AU"/>
              <a:t>Click to edit Master title style</a:t>
            </a:r>
            <a:endParaRPr lang="en-GB"/>
          </a:p>
        </p:txBody>
      </p:sp>
      <p:sp>
        <p:nvSpPr>
          <p:cNvPr id="4" name="Slide Number Placeholder 3">
            <a:extLst>
              <a:ext uri="{FF2B5EF4-FFF2-40B4-BE49-F238E27FC236}">
                <a16:creationId xmlns:a16="http://schemas.microsoft.com/office/drawing/2014/main" id="{4FAFE0EF-6D08-4FD2-A682-B9FB8E641E2A}"/>
              </a:ext>
            </a:extLst>
          </p:cNvPr>
          <p:cNvSpPr>
            <a:spLocks noGrp="1"/>
          </p:cNvSpPr>
          <p:nvPr>
            <p:ph type="sldNum" sz="quarter" idx="11"/>
          </p:nvPr>
        </p:nvSpPr>
        <p:spPr/>
        <p:txBody>
          <a:bodyPr/>
          <a:lstStyle/>
          <a:p>
            <a:fld id="{6445CA75-65CF-428D-AAFD-249FBBE0F4CE}" type="slidenum">
              <a:rPr lang="en-GB" smtClean="0"/>
              <a:pPr/>
              <a:t>‹#›</a:t>
            </a:fld>
            <a:endParaRPr lang="en-GB"/>
          </a:p>
        </p:txBody>
      </p:sp>
    </p:spTree>
    <p:extLst>
      <p:ext uri="{BB962C8B-B14F-4D97-AF65-F5344CB8AC3E}">
        <p14:creationId xmlns:p14="http://schemas.microsoft.com/office/powerpoint/2010/main" val="4137605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Colum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D1DA5-55F2-40D3-B419-631F81A7BC28}"/>
              </a:ext>
            </a:extLst>
          </p:cNvPr>
          <p:cNvSpPr>
            <a:spLocks noGrp="1"/>
          </p:cNvSpPr>
          <p:nvPr userDrawn="1">
            <p:ph type="title"/>
          </p:nvPr>
        </p:nvSpPr>
        <p:spPr>
          <a:xfrm>
            <a:off x="444957" y="415435"/>
            <a:ext cx="8258144" cy="380873"/>
          </a:xfrm>
        </p:spPr>
        <p:txBody>
          <a:bodyPr/>
          <a:lstStyle/>
          <a:p>
            <a:r>
              <a:rPr lang="en-AU"/>
              <a:t>Click to edit Master title style</a:t>
            </a:r>
            <a:endParaRPr lang="en-GB"/>
          </a:p>
        </p:txBody>
      </p:sp>
      <p:sp>
        <p:nvSpPr>
          <p:cNvPr id="8" name="Content Placeholder 3">
            <a:extLst>
              <a:ext uri="{FF2B5EF4-FFF2-40B4-BE49-F238E27FC236}">
                <a16:creationId xmlns:a16="http://schemas.microsoft.com/office/drawing/2014/main" id="{8B561EF8-1224-43F9-9074-96C48F6BA227}"/>
              </a:ext>
            </a:extLst>
          </p:cNvPr>
          <p:cNvSpPr>
            <a:spLocks noGrp="1"/>
          </p:cNvSpPr>
          <p:nvPr>
            <p:ph sz="quarter" idx="12"/>
          </p:nvPr>
        </p:nvSpPr>
        <p:spPr>
          <a:xfrm>
            <a:off x="444957" y="1390491"/>
            <a:ext cx="8258144" cy="29636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GB"/>
          </a:p>
        </p:txBody>
      </p:sp>
      <p:sp>
        <p:nvSpPr>
          <p:cNvPr id="4" name="Slide Number Placeholder 3">
            <a:extLst>
              <a:ext uri="{FF2B5EF4-FFF2-40B4-BE49-F238E27FC236}">
                <a16:creationId xmlns:a16="http://schemas.microsoft.com/office/drawing/2014/main" id="{3AEACA4E-069D-4351-A086-47231CC09669}"/>
              </a:ext>
            </a:extLst>
          </p:cNvPr>
          <p:cNvSpPr>
            <a:spLocks noGrp="1"/>
          </p:cNvSpPr>
          <p:nvPr>
            <p:ph type="sldNum" sz="quarter" idx="14"/>
          </p:nvPr>
        </p:nvSpPr>
        <p:spPr/>
        <p:txBody>
          <a:bodyPr/>
          <a:lstStyle/>
          <a:p>
            <a:fld id="{6445CA75-65CF-428D-AAFD-249FBBE0F4CE}" type="slidenum">
              <a:rPr lang="en-GB" smtClean="0"/>
              <a:pPr/>
              <a:t>‹#›</a:t>
            </a:fld>
            <a:endParaRPr lang="en-GB"/>
          </a:p>
        </p:txBody>
      </p:sp>
    </p:spTree>
    <p:extLst>
      <p:ext uri="{BB962C8B-B14F-4D97-AF65-F5344CB8AC3E}">
        <p14:creationId xmlns:p14="http://schemas.microsoft.com/office/powerpoint/2010/main" val="3451415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7F1C82-54C7-44D9-9842-49A859F8B98B}"/>
              </a:ext>
            </a:extLst>
          </p:cNvPr>
          <p:cNvSpPr>
            <a:spLocks noGrp="1"/>
          </p:cNvSpPr>
          <p:nvPr>
            <p:ph type="title"/>
          </p:nvPr>
        </p:nvSpPr>
        <p:spPr>
          <a:xfrm>
            <a:off x="444957" y="415435"/>
            <a:ext cx="8258144" cy="747897"/>
          </a:xfrm>
          <a:prstGeom prst="rect">
            <a:avLst/>
          </a:prstGeom>
        </p:spPr>
        <p:txBody>
          <a:bodyPr vert="horz" wrap="square" lIns="0" tIns="0" rIns="0" bIns="0" rtlCol="0" anchor="t">
            <a:spAutoFit/>
          </a:bodyPr>
          <a:lstStyle/>
          <a:p>
            <a:r>
              <a:rPr lang="en-US"/>
              <a:t>Click to edit Master </a:t>
            </a:r>
            <a:br>
              <a:rPr lang="en-US"/>
            </a:br>
            <a:r>
              <a:rPr lang="en-US"/>
              <a:t>title style</a:t>
            </a:r>
            <a:endParaRPr lang="en-GB"/>
          </a:p>
        </p:txBody>
      </p:sp>
      <p:sp>
        <p:nvSpPr>
          <p:cNvPr id="3" name="Text Placeholder 2">
            <a:extLst>
              <a:ext uri="{FF2B5EF4-FFF2-40B4-BE49-F238E27FC236}">
                <a16:creationId xmlns:a16="http://schemas.microsoft.com/office/drawing/2014/main" id="{5277FDD3-9AB3-432D-8242-8D5DCBB025F5}"/>
              </a:ext>
            </a:extLst>
          </p:cNvPr>
          <p:cNvSpPr>
            <a:spLocks noGrp="1"/>
          </p:cNvSpPr>
          <p:nvPr>
            <p:ph type="body" idx="1"/>
          </p:nvPr>
        </p:nvSpPr>
        <p:spPr>
          <a:xfrm>
            <a:off x="445325" y="1383507"/>
            <a:ext cx="8258144" cy="2970610"/>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2E48C10-414B-4AC4-8219-36F310C714A6}"/>
              </a:ext>
            </a:extLst>
          </p:cNvPr>
          <p:cNvSpPr>
            <a:spLocks noGrp="1"/>
          </p:cNvSpPr>
          <p:nvPr>
            <p:ph type="sldNum" sz="quarter" idx="4"/>
          </p:nvPr>
        </p:nvSpPr>
        <p:spPr>
          <a:xfrm>
            <a:off x="8563839" y="4866347"/>
            <a:ext cx="128240" cy="123111"/>
          </a:xfrm>
          <a:prstGeom prst="rect">
            <a:avLst/>
          </a:prstGeom>
        </p:spPr>
        <p:txBody>
          <a:bodyPr vert="horz" wrap="none" lIns="0" tIns="0" rIns="0" bIns="0" rtlCol="0" anchor="b">
            <a:spAutoFit/>
          </a:bodyPr>
          <a:lstStyle>
            <a:lvl1pPr algn="r">
              <a:defRPr sz="800">
                <a:solidFill>
                  <a:schemeClr val="tx1">
                    <a:tint val="75000"/>
                  </a:schemeClr>
                </a:solidFill>
              </a:defRPr>
            </a:lvl1pPr>
          </a:lstStyle>
          <a:p>
            <a:fld id="{6445CA75-65CF-428D-AAFD-249FBBE0F4CE}" type="slidenum">
              <a:rPr lang="en-GB" smtClean="0"/>
              <a:pPr/>
              <a:t>‹#›</a:t>
            </a:fld>
            <a:endParaRPr lang="en-GB"/>
          </a:p>
        </p:txBody>
      </p:sp>
      <p:pic>
        <p:nvPicPr>
          <p:cNvPr id="8" name="Picture 7">
            <a:extLst>
              <a:ext uri="{FF2B5EF4-FFF2-40B4-BE49-F238E27FC236}">
                <a16:creationId xmlns:a16="http://schemas.microsoft.com/office/drawing/2014/main" id="{AAE8296B-67B4-0347-A563-1BAC90DE9EAD}"/>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417860" y="4343261"/>
            <a:ext cx="596670" cy="631171"/>
          </a:xfrm>
          <a:prstGeom prst="rect">
            <a:avLst/>
          </a:prstGeom>
        </p:spPr>
      </p:pic>
    </p:spTree>
    <p:extLst>
      <p:ext uri="{BB962C8B-B14F-4D97-AF65-F5344CB8AC3E}">
        <p14:creationId xmlns:p14="http://schemas.microsoft.com/office/powerpoint/2010/main" val="1858433274"/>
      </p:ext>
    </p:extLst>
  </p:cSld>
  <p:clrMap bg1="lt1" tx1="dk1" bg2="lt2" tx2="dk2" accent1="accent1" accent2="accent2" accent3="accent3" accent4="accent4" accent5="accent5" accent6="accent6" hlink="hlink" folHlink="folHlink"/>
  <p:sldLayoutIdLst>
    <p:sldLayoutId id="2147483656" r:id="rId1"/>
    <p:sldLayoutId id="2147483659" r:id="rId2"/>
    <p:sldLayoutId id="2147483657" r:id="rId3"/>
    <p:sldLayoutId id="2147483658" r:id="rId4"/>
    <p:sldLayoutId id="2147483664" r:id="rId5"/>
    <p:sldLayoutId id="2147483661" r:id="rId6"/>
    <p:sldLayoutId id="2147483660" r:id="rId7"/>
    <p:sldLayoutId id="2147483654" r:id="rId8"/>
    <p:sldLayoutId id="2147483662" r:id="rId9"/>
    <p:sldLayoutId id="2147483663" r:id="rId10"/>
    <p:sldLayoutId id="2147483665" r:id="rId11"/>
    <p:sldLayoutId id="2147483655"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685800" rtl="0" eaLnBrk="1" latinLnBrk="0" hangingPunct="1">
        <a:lnSpc>
          <a:spcPct val="90000"/>
        </a:lnSpc>
        <a:spcBef>
          <a:spcPct val="0"/>
        </a:spcBef>
        <a:buNone/>
        <a:defRPr sz="2700" b="1" kern="1200">
          <a:solidFill>
            <a:schemeClr val="accent2"/>
          </a:solidFill>
          <a:latin typeface="+mj-lt"/>
          <a:ea typeface="+mj-ea"/>
          <a:cs typeface="+mj-cs"/>
        </a:defRPr>
      </a:lvl1pPr>
    </p:titleStyle>
    <p:bodyStyle>
      <a:lvl1pPr marL="0" indent="0" algn="l" defTabSz="685800" rtl="0" eaLnBrk="1" latinLnBrk="0" hangingPunct="1">
        <a:lnSpc>
          <a:spcPct val="90000"/>
        </a:lnSpc>
        <a:spcBef>
          <a:spcPts val="0"/>
        </a:spcBef>
        <a:spcAft>
          <a:spcPts val="600"/>
        </a:spcAft>
        <a:buFont typeface="Arial" panose="020B0604020202020204" pitchFamily="34" charset="0"/>
        <a:buNone/>
        <a:defRPr sz="1500" b="1" kern="1200">
          <a:solidFill>
            <a:schemeClr val="accent1"/>
          </a:solidFill>
          <a:latin typeface="+mn-lt"/>
          <a:ea typeface="+mn-ea"/>
          <a:cs typeface="+mn-cs"/>
        </a:defRPr>
      </a:lvl1pPr>
      <a:lvl2pPr marL="0" indent="0" algn="l" defTabSz="685800" rtl="0" eaLnBrk="1" latinLnBrk="0" hangingPunct="1">
        <a:lnSpc>
          <a:spcPct val="90000"/>
        </a:lnSpc>
        <a:spcBef>
          <a:spcPts val="0"/>
        </a:spcBef>
        <a:spcAft>
          <a:spcPts val="600"/>
        </a:spcAft>
        <a:buFont typeface="Arial" panose="020B0604020202020204" pitchFamily="34" charset="0"/>
        <a:buNone/>
        <a:defRPr sz="1200" b="0" kern="1200">
          <a:solidFill>
            <a:schemeClr val="tx2"/>
          </a:solidFill>
          <a:latin typeface="+mn-lt"/>
          <a:ea typeface="+mn-ea"/>
          <a:cs typeface="+mn-cs"/>
        </a:defRPr>
      </a:lvl2pPr>
      <a:lvl3pPr marL="108000" indent="-108000" algn="l" defTabSz="685800" rtl="0" eaLnBrk="1" latinLnBrk="0" hangingPunct="1">
        <a:lnSpc>
          <a:spcPct val="90000"/>
        </a:lnSpc>
        <a:spcBef>
          <a:spcPts val="0"/>
        </a:spcBef>
        <a:spcAft>
          <a:spcPts val="600"/>
        </a:spcAft>
        <a:buClr>
          <a:schemeClr val="accent1"/>
        </a:buClr>
        <a:buFont typeface="Arial" panose="020B0604020202020204" pitchFamily="34" charset="0"/>
        <a:buChar char="•"/>
        <a:defRPr sz="1200" kern="1200">
          <a:solidFill>
            <a:schemeClr val="tx2"/>
          </a:solidFill>
          <a:latin typeface="+mn-lt"/>
          <a:ea typeface="+mn-ea"/>
          <a:cs typeface="+mn-cs"/>
        </a:defRPr>
      </a:lvl3pPr>
      <a:lvl4pPr marL="216000" indent="-108000" algn="l" defTabSz="685800" rtl="0" eaLnBrk="1" latinLnBrk="0" hangingPunct="1">
        <a:lnSpc>
          <a:spcPct val="90000"/>
        </a:lnSpc>
        <a:spcBef>
          <a:spcPts val="0"/>
        </a:spcBef>
        <a:spcAft>
          <a:spcPts val="450"/>
        </a:spcAft>
        <a:buClr>
          <a:schemeClr val="accent2"/>
        </a:buClr>
        <a:buFont typeface="Arial" panose="020B0604020202020204" pitchFamily="34" charset="0"/>
        <a:buChar char="•"/>
        <a:defRPr sz="1100" kern="1200">
          <a:solidFill>
            <a:schemeClr val="tx2"/>
          </a:solidFill>
          <a:latin typeface="+mn-lt"/>
          <a:ea typeface="+mn-ea"/>
          <a:cs typeface="+mn-cs"/>
        </a:defRPr>
      </a:lvl4pPr>
      <a:lvl5pPr marL="297000" indent="-81000" algn="l" defTabSz="685800" rtl="0" eaLnBrk="1" latinLnBrk="0" hangingPunct="1">
        <a:lnSpc>
          <a:spcPct val="90000"/>
        </a:lnSpc>
        <a:spcBef>
          <a:spcPts val="0"/>
        </a:spcBef>
        <a:spcAft>
          <a:spcPts val="300"/>
        </a:spcAft>
        <a:buFont typeface="Arial" panose="020B0604020202020204" pitchFamily="34" charset="0"/>
        <a:buChar char="•"/>
        <a:defRPr sz="9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1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70" userDrawn="1">
          <p15:clr>
            <a:srgbClr val="F26B43"/>
          </p15:clr>
        </p15:guide>
        <p15:guide id="2" orient="horz" pos="346" userDrawn="1">
          <p15:clr>
            <a:srgbClr val="F26B43"/>
          </p15:clr>
        </p15:guide>
        <p15:guide id="3" pos="7310" userDrawn="1">
          <p15:clr>
            <a:srgbClr val="F26B43"/>
          </p15:clr>
        </p15:guide>
        <p15:guide id="5" orient="horz" pos="4178" userDrawn="1">
          <p15:clr>
            <a:srgbClr val="F26B43"/>
          </p15:clr>
        </p15:guide>
        <p15:guide id="6" orient="horz" pos="3657" userDrawn="1">
          <p15:clr>
            <a:srgbClr val="F26B43"/>
          </p15:clr>
        </p15:guide>
        <p15:guide id="7" orient="horz" pos="1162"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9.svg"/><Relationship Id="rId11" Type="http://schemas.openxmlformats.org/officeDocument/2006/relationships/hyperlink" Target="https://digital.nsw.gov.au/digital-service-toolkit/resources/activities-and-templates?utm_source=powerpoint&amp;utm_medium=template&amp;utm_campaign=Activities%20and%20Templates" TargetMode="External"/><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s://digital.nsw.gov.au/digital-service-toolkit/resources/activities-and-templates?utm_source=powerpoint&amp;utm_medium=template&amp;utm_campaign=Activities%20and%20Templates"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7.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s://digital.nsw.gov.au/digital-service-toolkit/resources/activities-and-templates?utm_source=powerpoint&amp;utm_medium=template&amp;utm_campaign=Activities%20and%20Templates" TargetMode="External"/><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7.sv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hyperlink" Target="https://digital.nsw.gov.au/digital-service-toolkit/resources/activities-and-templates?utm_source=powerpoint&amp;utm_medium=template&amp;utm_campaign=Activities%20and%20Templates" TargetMode="External"/><Relationship Id="rId4" Type="http://schemas.openxmlformats.org/officeDocument/2006/relationships/image" Target="../media/image7.sv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s://digital.nsw.gov.au/digital-service-toolkit/resources/activities-and-templates?utm_source=powerpoint&amp;utm_medium=template&amp;utm_campaign=Activities%20and%20Templates" TargetMode="External"/><Relationship Id="rId2" Type="http://schemas.openxmlformats.org/officeDocument/2006/relationships/notesSlide" Target="../notesSlides/notesSlide17.xml"/><Relationship Id="rId1" Type="http://schemas.openxmlformats.org/officeDocument/2006/relationships/slideLayout" Target="../slideLayouts/slideLayout1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7.sv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hyperlink" Target="https://digital.nsw.gov.au/digital-service-toolkit/resources/activities-and-templates?utm_source=powerpoint&amp;utm_medium=template&amp;utm_campaign=Activities%20and%20Templates" TargetMode="External"/><Relationship Id="rId5" Type="http://schemas.openxmlformats.org/officeDocument/2006/relationships/hyperlink" Target="https://digital.nsw.gov.au/sites/default/files/Showcase-slide-deck-example.pptx" TargetMode="Externa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image" Target="../media/image6.png"/><Relationship Id="rId7" Type="http://schemas.openxmlformats.org/officeDocument/2006/relationships/slide" Target="slide18.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slide" Target="slide12.xml"/><Relationship Id="rId5" Type="http://schemas.openxmlformats.org/officeDocument/2006/relationships/slide" Target="slide8.xml"/><Relationship Id="rId4" Type="http://schemas.openxmlformats.org/officeDocument/2006/relationships/image" Target="../media/image7.svg"/><Relationship Id="rId9" Type="http://schemas.openxmlformats.org/officeDocument/2006/relationships/hyperlink" Target="https://digital.nsw.gov.au/digital-service-toolkit/resources/activities-and-templates?utm_source=powerpoint&amp;utm_medium=template&amp;utm_campaign=Activities%20and%20Template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hyperlink" Target="https://digital.nsw.gov.au/digital-service-toolkit/resources/activities-and-templates?utm_source=powerpoint&amp;utm_medium=template&amp;utm_campaign=Activities%20and%20Templates"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4901211-294E-4579-8065-19767C0EA83D}"/>
              </a:ext>
            </a:extLst>
          </p:cNvPr>
          <p:cNvSpPr/>
          <p:nvPr/>
        </p:nvSpPr>
        <p:spPr>
          <a:xfrm>
            <a:off x="3175" y="3278818"/>
            <a:ext cx="9142012" cy="1865869"/>
          </a:xfrm>
          <a:prstGeom prst="rect">
            <a:avLst/>
          </a:prstGeom>
          <a:solidFill>
            <a:srgbClr val="F4F4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lide Number Placeholder 2">
            <a:extLst>
              <a:ext uri="{FF2B5EF4-FFF2-40B4-BE49-F238E27FC236}">
                <a16:creationId xmlns:a16="http://schemas.microsoft.com/office/drawing/2014/main" id="{78AA534B-3E76-43DE-81EB-A0AA15B81CDB}"/>
              </a:ext>
            </a:extLst>
          </p:cNvPr>
          <p:cNvSpPr>
            <a:spLocks noGrp="1"/>
          </p:cNvSpPr>
          <p:nvPr>
            <p:ph type="sldNum" sz="quarter" idx="12"/>
          </p:nvPr>
        </p:nvSpPr>
        <p:spPr/>
        <p:txBody>
          <a:bodyPr/>
          <a:lstStyle/>
          <a:p>
            <a:fld id="{6445CA75-65CF-428D-AAFD-249FBBE0F4CE}" type="slidenum">
              <a:rPr lang="en-GB" dirty="0" smtClean="0"/>
              <a:pPr/>
              <a:t>1</a:t>
            </a:fld>
            <a:endParaRPr lang="en-GB"/>
          </a:p>
        </p:txBody>
      </p:sp>
      <p:graphicFrame>
        <p:nvGraphicFramePr>
          <p:cNvPr id="2" name="Table 3">
            <a:extLst>
              <a:ext uri="{FF2B5EF4-FFF2-40B4-BE49-F238E27FC236}">
                <a16:creationId xmlns:a16="http://schemas.microsoft.com/office/drawing/2014/main" id="{9EB6A21D-DF27-406A-8481-2F389C922D7E}"/>
              </a:ext>
            </a:extLst>
          </p:cNvPr>
          <p:cNvGraphicFramePr>
            <a:graphicFrameLocks noGrp="1"/>
          </p:cNvGraphicFramePr>
          <p:nvPr>
            <p:extLst>
              <p:ext uri="{D42A27DB-BD31-4B8C-83A1-F6EECF244321}">
                <p14:modId xmlns:p14="http://schemas.microsoft.com/office/powerpoint/2010/main" val="2656272708"/>
              </p:ext>
            </p:extLst>
          </p:nvPr>
        </p:nvGraphicFramePr>
        <p:xfrm>
          <a:off x="899463" y="1312943"/>
          <a:ext cx="6788563" cy="1349290"/>
        </p:xfrm>
        <a:graphic>
          <a:graphicData uri="http://schemas.openxmlformats.org/drawingml/2006/table">
            <a:tbl>
              <a:tblPr firstRow="1" bandRow="1">
                <a:tableStyleId>{2D5ABB26-0587-4C30-8999-92F81FD0307C}</a:tableStyleId>
              </a:tblPr>
              <a:tblGrid>
                <a:gridCol w="6788563">
                  <a:extLst>
                    <a:ext uri="{9D8B030D-6E8A-4147-A177-3AD203B41FA5}">
                      <a16:colId xmlns:a16="http://schemas.microsoft.com/office/drawing/2014/main" val="2474376520"/>
                    </a:ext>
                  </a:extLst>
                </a:gridCol>
              </a:tblGrid>
              <a:tr h="709210">
                <a:tc>
                  <a:txBody>
                    <a:bodyPr/>
                    <a:lstStyle/>
                    <a:p>
                      <a:pPr lvl="0" algn="l">
                        <a:lnSpc>
                          <a:spcPct val="100000"/>
                        </a:lnSpc>
                        <a:spcBef>
                          <a:spcPts val="0"/>
                        </a:spcBef>
                        <a:spcAft>
                          <a:spcPts val="0"/>
                        </a:spcAft>
                        <a:buNone/>
                      </a:pPr>
                      <a:r>
                        <a:rPr lang="en-AU" sz="3600" b="1" kern="1200" noProof="0">
                          <a:solidFill>
                            <a:srgbClr val="002664"/>
                          </a:solidFill>
                          <a:latin typeface="+mj-lt"/>
                          <a:ea typeface="+mj-ea"/>
                          <a:cs typeface="+mj-cs"/>
                        </a:rPr>
                        <a:t>Showcase slide deck template</a:t>
                      </a:r>
                      <a:endParaRPr lang="en-US" sz="3600" b="1" kern="1200">
                        <a:solidFill>
                          <a:srgbClr val="002664"/>
                        </a:solidFill>
                        <a:latin typeface="+mj-lt"/>
                        <a:ea typeface="+mj-ea"/>
                        <a:cs typeface="+mj-cs"/>
                      </a:endParaRPr>
                    </a:p>
                  </a:txBody>
                  <a:tcPr/>
                </a:tc>
                <a:extLst>
                  <a:ext uri="{0D108BD9-81ED-4DB2-BD59-A6C34878D82A}">
                    <a16:rowId xmlns:a16="http://schemas.microsoft.com/office/drawing/2014/main" val="515803662"/>
                  </a:ext>
                </a:extLst>
              </a:tr>
              <a:tr h="270710">
                <a:tc>
                  <a:txBody>
                    <a:bodyPr/>
                    <a:lstStyle/>
                    <a:p>
                      <a:pPr lvl="0" algn="l">
                        <a:lnSpc>
                          <a:spcPct val="100000"/>
                        </a:lnSpc>
                        <a:spcBef>
                          <a:spcPts val="0"/>
                        </a:spcBef>
                        <a:spcAft>
                          <a:spcPts val="0"/>
                        </a:spcAft>
                        <a:buNone/>
                      </a:pPr>
                      <a:r>
                        <a:rPr lang="en-AU" sz="1200" b="0" i="0" u="none" strike="noStrike" noProof="0">
                          <a:solidFill>
                            <a:schemeClr val="tx1"/>
                          </a:solidFill>
                          <a:latin typeface="Arial"/>
                        </a:rPr>
                        <a:t>Produce a slide deck you can share with your stakeholders once you’ve completed key milestones in your project. </a:t>
                      </a:r>
                      <a:endParaRPr lang="en-GB" sz="1200" b="0" i="0" u="none" strike="noStrike" noProof="0">
                        <a:solidFill>
                          <a:schemeClr val="tx1"/>
                        </a:solidFill>
                        <a:latin typeface="Arial"/>
                      </a:endParaRPr>
                    </a:p>
                    <a:p>
                      <a:pPr lvl="0">
                        <a:buNone/>
                      </a:pPr>
                      <a:endParaRPr lang="en-GB" sz="1200">
                        <a:solidFill>
                          <a:schemeClr val="tx1"/>
                        </a:solidFill>
                      </a:endParaRPr>
                    </a:p>
                  </a:txBody>
                  <a:tcPr/>
                </a:tc>
                <a:extLst>
                  <a:ext uri="{0D108BD9-81ED-4DB2-BD59-A6C34878D82A}">
                    <a16:rowId xmlns:a16="http://schemas.microsoft.com/office/drawing/2014/main" val="1228668765"/>
                  </a:ext>
                </a:extLst>
              </a:tr>
            </a:tbl>
          </a:graphicData>
        </a:graphic>
      </p:graphicFrame>
      <p:pic>
        <p:nvPicPr>
          <p:cNvPr id="8" name="Graphic 8">
            <a:extLst>
              <a:ext uri="{FF2B5EF4-FFF2-40B4-BE49-F238E27FC236}">
                <a16:creationId xmlns:a16="http://schemas.microsoft.com/office/drawing/2014/main" id="{5562EF33-8C8F-4EFE-BED7-A2F77AD48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521" y="325760"/>
            <a:ext cx="747999" cy="799953"/>
          </a:xfrm>
          <a:prstGeom prst="rect">
            <a:avLst/>
          </a:prstGeom>
        </p:spPr>
      </p:pic>
      <p:sp>
        <p:nvSpPr>
          <p:cNvPr id="7" name="Rectangle 6">
            <a:extLst>
              <a:ext uri="{FF2B5EF4-FFF2-40B4-BE49-F238E27FC236}">
                <a16:creationId xmlns:a16="http://schemas.microsoft.com/office/drawing/2014/main" id="{C6C6DD3D-1D26-488A-8577-BA5F31A45641}"/>
              </a:ext>
            </a:extLst>
          </p:cNvPr>
          <p:cNvSpPr/>
          <p:nvPr/>
        </p:nvSpPr>
        <p:spPr>
          <a:xfrm>
            <a:off x="701190" y="1452828"/>
            <a:ext cx="81644" cy="1069521"/>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Graphic 9">
            <a:extLst>
              <a:ext uri="{FF2B5EF4-FFF2-40B4-BE49-F238E27FC236}">
                <a16:creationId xmlns:a16="http://schemas.microsoft.com/office/drawing/2014/main" id="{3C1437E9-636C-4C71-A4B2-91CA8539CEC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992586" y="3642546"/>
            <a:ext cx="228600" cy="200025"/>
          </a:xfrm>
          <a:prstGeom prst="rect">
            <a:avLst/>
          </a:prstGeom>
        </p:spPr>
      </p:pic>
      <p:pic>
        <p:nvPicPr>
          <p:cNvPr id="10" name="Graphic 10">
            <a:extLst>
              <a:ext uri="{FF2B5EF4-FFF2-40B4-BE49-F238E27FC236}">
                <a16:creationId xmlns:a16="http://schemas.microsoft.com/office/drawing/2014/main" id="{7D7A5419-0564-4B29-98F5-16FE55D75E9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44979" y="3601918"/>
            <a:ext cx="228600" cy="238125"/>
          </a:xfrm>
          <a:prstGeom prst="rect">
            <a:avLst/>
          </a:prstGeom>
        </p:spPr>
      </p:pic>
      <p:pic>
        <p:nvPicPr>
          <p:cNvPr id="11" name="Graphic 11">
            <a:extLst>
              <a:ext uri="{FF2B5EF4-FFF2-40B4-BE49-F238E27FC236}">
                <a16:creationId xmlns:a16="http://schemas.microsoft.com/office/drawing/2014/main" id="{D01739FD-70AD-46C4-B9B8-6D4EB548B329}"/>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292762" y="3615333"/>
            <a:ext cx="228600" cy="238125"/>
          </a:xfrm>
          <a:prstGeom prst="rect">
            <a:avLst/>
          </a:prstGeom>
        </p:spPr>
      </p:pic>
      <p:sp>
        <p:nvSpPr>
          <p:cNvPr id="12" name="TextBox 11">
            <a:extLst>
              <a:ext uri="{FF2B5EF4-FFF2-40B4-BE49-F238E27FC236}">
                <a16:creationId xmlns:a16="http://schemas.microsoft.com/office/drawing/2014/main" id="{63607D99-742D-43EB-8EF7-A5FF93812111}"/>
              </a:ext>
            </a:extLst>
          </p:cNvPr>
          <p:cNvSpPr txBox="1"/>
          <p:nvPr/>
        </p:nvSpPr>
        <p:spPr>
          <a:xfrm>
            <a:off x="1028700" y="3554782"/>
            <a:ext cx="820738" cy="332399"/>
          </a:xfrm>
          <a:prstGeom prst="rect">
            <a:avLst/>
          </a:prstGeom>
          <a:noFill/>
        </p:spPr>
        <p:txBody>
          <a:bodyPr rot="0" spcFirstLastPara="0" vertOverflow="overflow" horzOverflow="overflow" vert="horz" wrap="none" lIns="0" tIns="0" rIns="0" bIns="0" numCol="1" spcCol="0" rtlCol="0" fromWordArt="0" anchor="t" anchorCtr="0" forceAA="0" compatLnSpc="1">
            <a:prstTxWarp prst="textNoShape">
              <a:avLst/>
            </a:prstTxWarp>
            <a:spAutoFit/>
          </a:bodyPr>
          <a:lstStyle/>
          <a:p>
            <a:pPr>
              <a:lnSpc>
                <a:spcPct val="90000"/>
              </a:lnSpc>
              <a:spcAft>
                <a:spcPts val="800"/>
              </a:spcAft>
            </a:pPr>
            <a:r>
              <a:rPr lang="en-GB" sz="1000">
                <a:solidFill>
                  <a:srgbClr val="000000"/>
                </a:solidFill>
              </a:rPr>
              <a:t>Preparation</a:t>
            </a:r>
            <a:br>
              <a:rPr lang="en-GB">
                <a:solidFill>
                  <a:srgbClr val="000000"/>
                </a:solidFill>
              </a:rPr>
            </a:br>
            <a:r>
              <a:rPr lang="en-GB" b="1">
                <a:solidFill>
                  <a:srgbClr val="000000"/>
                </a:solidFill>
              </a:rPr>
              <a:t>60 mins </a:t>
            </a:r>
            <a:r>
              <a:rPr lang="en-GB" b="1">
                <a:solidFill>
                  <a:srgbClr val="000000"/>
                </a:solidFill>
                <a:cs typeface="Arial"/>
              </a:rPr>
              <a:t>+</a:t>
            </a:r>
          </a:p>
        </p:txBody>
      </p:sp>
      <p:sp>
        <p:nvSpPr>
          <p:cNvPr id="13" name="TextBox 12">
            <a:extLst>
              <a:ext uri="{FF2B5EF4-FFF2-40B4-BE49-F238E27FC236}">
                <a16:creationId xmlns:a16="http://schemas.microsoft.com/office/drawing/2014/main" id="{3D74D3E5-018C-41F9-84FD-CE58F09F1824}"/>
              </a:ext>
            </a:extLst>
          </p:cNvPr>
          <p:cNvSpPr txBox="1"/>
          <p:nvPr/>
        </p:nvSpPr>
        <p:spPr>
          <a:xfrm>
            <a:off x="3603005" y="3554782"/>
            <a:ext cx="1519647" cy="332399"/>
          </a:xfrm>
          <a:prstGeom prst="rect">
            <a:avLst/>
          </a:prstGeom>
          <a:noFill/>
        </p:spPr>
        <p:txBody>
          <a:bodyPr rot="0" spcFirstLastPara="0" vertOverflow="overflow" horzOverflow="overflow" vert="horz" wrap="none" lIns="0" tIns="0" rIns="0" bIns="0" numCol="1" spcCol="0" rtlCol="0" fromWordArt="0" anchor="t" anchorCtr="0" forceAA="0" compatLnSpc="1">
            <a:prstTxWarp prst="textNoShape">
              <a:avLst/>
            </a:prstTxWarp>
            <a:spAutoFit/>
          </a:bodyPr>
          <a:lstStyle/>
          <a:p>
            <a:pPr>
              <a:lnSpc>
                <a:spcPct val="90000"/>
              </a:lnSpc>
              <a:spcAft>
                <a:spcPts val="800"/>
              </a:spcAft>
            </a:pPr>
            <a:r>
              <a:rPr lang="en-GB" sz="1000">
                <a:solidFill>
                  <a:srgbClr val="000000"/>
                </a:solidFill>
              </a:rPr>
              <a:t>Casting</a:t>
            </a:r>
            <a:br>
              <a:rPr lang="en-GB">
                <a:solidFill>
                  <a:srgbClr val="000000"/>
                </a:solidFill>
              </a:rPr>
            </a:br>
            <a:r>
              <a:rPr lang="en-GB" b="1">
                <a:solidFill>
                  <a:srgbClr val="000000"/>
                </a:solidFill>
              </a:rPr>
              <a:t>1</a:t>
            </a:r>
            <a:r>
              <a:rPr lang="en-GB" b="1">
                <a:solidFill>
                  <a:srgbClr val="000000"/>
                </a:solidFill>
                <a:cs typeface="Arial"/>
              </a:rPr>
              <a:t>+ team members</a:t>
            </a:r>
            <a:endParaRPr lang="en-US"/>
          </a:p>
        </p:txBody>
      </p:sp>
      <p:sp>
        <p:nvSpPr>
          <p:cNvPr id="14" name="TextBox 13">
            <a:extLst>
              <a:ext uri="{FF2B5EF4-FFF2-40B4-BE49-F238E27FC236}">
                <a16:creationId xmlns:a16="http://schemas.microsoft.com/office/drawing/2014/main" id="{64102A28-9A96-4E8A-9333-7F2AFF7937B4}"/>
              </a:ext>
            </a:extLst>
          </p:cNvPr>
          <p:cNvSpPr txBox="1"/>
          <p:nvPr/>
        </p:nvSpPr>
        <p:spPr>
          <a:xfrm>
            <a:off x="6359978" y="3562946"/>
            <a:ext cx="1351147" cy="33239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000">
                <a:solidFill>
                  <a:srgbClr val="000000"/>
                </a:solidFill>
              </a:rPr>
              <a:t>Tools</a:t>
            </a:r>
            <a:br>
              <a:rPr lang="en-GB">
                <a:solidFill>
                  <a:srgbClr val="000000"/>
                </a:solidFill>
              </a:rPr>
            </a:br>
            <a:r>
              <a:rPr lang="en-GB" b="1">
                <a:solidFill>
                  <a:srgbClr val="000000"/>
                </a:solidFill>
              </a:rPr>
              <a:t>PowerPoint</a:t>
            </a:r>
            <a:endParaRPr lang="en-GB" b="1">
              <a:cs typeface="Arial"/>
            </a:endParaRPr>
          </a:p>
        </p:txBody>
      </p:sp>
      <p:sp>
        <p:nvSpPr>
          <p:cNvPr id="19" name="TextBox 18">
            <a:extLst>
              <a:ext uri="{FF2B5EF4-FFF2-40B4-BE49-F238E27FC236}">
                <a16:creationId xmlns:a16="http://schemas.microsoft.com/office/drawing/2014/main" id="{F41680B6-F582-44AA-A3C5-8A38DD4CC4A3}"/>
              </a:ext>
            </a:extLst>
          </p:cNvPr>
          <p:cNvSpPr txBox="1"/>
          <p:nvPr/>
        </p:nvSpPr>
        <p:spPr>
          <a:xfrm>
            <a:off x="1027520" y="3969155"/>
            <a:ext cx="714939" cy="332399"/>
          </a:xfrm>
          <a:prstGeom prst="rect">
            <a:avLst/>
          </a:prstGeom>
          <a:noFill/>
        </p:spPr>
        <p:txBody>
          <a:bodyPr rot="0" spcFirstLastPara="0" vertOverflow="overflow" horzOverflow="overflow" vert="horz" wrap="none" lIns="0" tIns="0" rIns="0" bIns="0" numCol="1" spcCol="0" rtlCol="0" fromWordArt="0" anchor="t" anchorCtr="0" forceAA="0" compatLnSpc="1">
            <a:prstTxWarp prst="textNoShape">
              <a:avLst/>
            </a:prstTxWarp>
            <a:spAutoFit/>
          </a:bodyPr>
          <a:lstStyle/>
          <a:p>
            <a:pPr>
              <a:lnSpc>
                <a:spcPct val="90000"/>
              </a:lnSpc>
              <a:spcAft>
                <a:spcPts val="800"/>
              </a:spcAft>
            </a:pPr>
            <a:r>
              <a:rPr lang="en-GB" sz="1000">
                <a:solidFill>
                  <a:srgbClr val="000000"/>
                </a:solidFill>
              </a:rPr>
              <a:t>Presentation</a:t>
            </a:r>
            <a:br>
              <a:rPr lang="en-GB">
                <a:solidFill>
                  <a:srgbClr val="000000"/>
                </a:solidFill>
              </a:rPr>
            </a:br>
            <a:r>
              <a:rPr lang="en-GB" b="1">
                <a:solidFill>
                  <a:srgbClr val="000000"/>
                </a:solidFill>
              </a:rPr>
              <a:t>60 mins</a:t>
            </a:r>
            <a:endParaRPr lang="en-GB" b="1">
              <a:solidFill>
                <a:srgbClr val="000000"/>
              </a:solidFill>
              <a:cs typeface="Arial"/>
            </a:endParaRPr>
          </a:p>
        </p:txBody>
      </p:sp>
      <p:sp>
        <p:nvSpPr>
          <p:cNvPr id="15" name="TextBox 14">
            <a:extLst>
              <a:ext uri="{FF2B5EF4-FFF2-40B4-BE49-F238E27FC236}">
                <a16:creationId xmlns:a16="http://schemas.microsoft.com/office/drawing/2014/main" id="{C0031DD4-D35B-4F9A-8159-55AB733ED00E}"/>
              </a:ext>
            </a:extLst>
          </p:cNvPr>
          <p:cNvSpPr txBox="1"/>
          <p:nvPr/>
        </p:nvSpPr>
        <p:spPr>
          <a:xfrm>
            <a:off x="1027520" y="4826656"/>
            <a:ext cx="3544480" cy="15234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100" dirty="0">
                <a:solidFill>
                  <a:srgbClr val="002664"/>
                </a:solidFill>
                <a:hlinkClick r:id="rId11">
                  <a:extLst>
                    <a:ext uri="{A12FA001-AC4F-418D-AE19-62706E023703}">
                      <ahyp:hlinkClr xmlns:ahyp="http://schemas.microsoft.com/office/drawing/2018/hyperlinkcolor" val="tx"/>
                    </a:ext>
                  </a:extLst>
                </a:hlinkClick>
              </a:rPr>
              <a:t>NSW Digital Service Toolkit - Activities and templates</a:t>
            </a:r>
            <a:endParaRPr lang="en-US" sz="1100" dirty="0">
              <a:solidFill>
                <a:srgbClr val="002664"/>
              </a:solidFill>
              <a:cs typeface="Arial"/>
            </a:endParaRPr>
          </a:p>
        </p:txBody>
      </p:sp>
    </p:spTree>
    <p:extLst>
      <p:ext uri="{BB962C8B-B14F-4D97-AF65-F5344CB8AC3E}">
        <p14:creationId xmlns:p14="http://schemas.microsoft.com/office/powerpoint/2010/main" val="542450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Approach</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10</a:t>
            </a:fld>
            <a:endParaRPr lang="en-GB"/>
          </a:p>
        </p:txBody>
      </p:sp>
      <p:sp>
        <p:nvSpPr>
          <p:cNvPr id="5" name="Rectangle 4"/>
          <p:cNvSpPr/>
          <p:nvPr/>
        </p:nvSpPr>
        <p:spPr>
          <a:xfrm>
            <a:off x="444958" y="1189837"/>
            <a:ext cx="8140621" cy="377026"/>
          </a:xfrm>
          <a:prstGeom prst="rect">
            <a:avLst/>
          </a:prstGeom>
        </p:spPr>
        <p:txBody>
          <a:bodyPr wrap="square" lIns="68580" tIns="34290" rIns="68580" bIns="34290" anchor="t">
            <a:spAutoFit/>
          </a:bodyPr>
          <a:lstStyle/>
          <a:p>
            <a:endParaRPr lang="en-US" sz="2000">
              <a:solidFill>
                <a:srgbClr val="002664"/>
              </a:solidFill>
              <a:ea typeface="+mn-lt"/>
              <a:cs typeface="+mn-lt"/>
            </a:endParaRPr>
          </a:p>
        </p:txBody>
      </p:sp>
      <p:sp>
        <p:nvSpPr>
          <p:cNvPr id="6" name="Rectangle 5">
            <a:extLst>
              <a:ext uri="{FF2B5EF4-FFF2-40B4-BE49-F238E27FC236}">
                <a16:creationId xmlns:a16="http://schemas.microsoft.com/office/drawing/2014/main" id="{7EE92338-4060-4B96-9531-01D5C3454CF1}"/>
              </a:ext>
            </a:extLst>
          </p:cNvPr>
          <p:cNvSpPr/>
          <p:nvPr/>
        </p:nvSpPr>
        <p:spPr>
          <a:xfrm>
            <a:off x="444958" y="1189837"/>
            <a:ext cx="8140621" cy="746358"/>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a:ea typeface="+mn-lt"/>
                <a:cs typeface="+mn-lt"/>
              </a:rPr>
              <a:t>[Insert text here] </a:t>
            </a:r>
          </a:p>
          <a:p>
            <a:endParaRPr lang="en-US" sz="2000">
              <a:solidFill>
                <a:srgbClr val="002664"/>
              </a:solidFill>
              <a:ea typeface="+mn-lt"/>
              <a:cs typeface="+mn-lt"/>
            </a:endParaRPr>
          </a:p>
        </p:txBody>
      </p:sp>
    </p:spTree>
    <p:extLst>
      <p:ext uri="{BB962C8B-B14F-4D97-AF65-F5344CB8AC3E}">
        <p14:creationId xmlns:p14="http://schemas.microsoft.com/office/powerpoint/2010/main" val="4196939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8AA534B-3E76-43DE-81EB-A0AA15B81CDB}"/>
              </a:ext>
            </a:extLst>
          </p:cNvPr>
          <p:cNvSpPr>
            <a:spLocks noGrp="1"/>
          </p:cNvSpPr>
          <p:nvPr>
            <p:ph type="sldNum" sz="quarter" idx="12"/>
          </p:nvPr>
        </p:nvSpPr>
        <p:spPr/>
        <p:txBody>
          <a:bodyPr/>
          <a:lstStyle/>
          <a:p>
            <a:fld id="{6445CA75-65CF-428D-AAFD-249FBBE0F4CE}" type="slidenum">
              <a:rPr lang="en-GB" dirty="0" smtClean="0"/>
              <a:pPr/>
              <a:t>11</a:t>
            </a:fld>
            <a:endParaRPr lang="en-GB"/>
          </a:p>
        </p:txBody>
      </p:sp>
      <p:graphicFrame>
        <p:nvGraphicFramePr>
          <p:cNvPr id="2" name="Table 3">
            <a:extLst>
              <a:ext uri="{FF2B5EF4-FFF2-40B4-BE49-F238E27FC236}">
                <a16:creationId xmlns:a16="http://schemas.microsoft.com/office/drawing/2014/main" id="{9EB6A21D-DF27-406A-8481-2F389C922D7E}"/>
              </a:ext>
            </a:extLst>
          </p:cNvPr>
          <p:cNvGraphicFramePr>
            <a:graphicFrameLocks noGrp="1"/>
          </p:cNvGraphicFramePr>
          <p:nvPr>
            <p:extLst>
              <p:ext uri="{D42A27DB-BD31-4B8C-83A1-F6EECF244321}">
                <p14:modId xmlns:p14="http://schemas.microsoft.com/office/powerpoint/2010/main" val="1280252513"/>
              </p:ext>
            </p:extLst>
          </p:nvPr>
        </p:nvGraphicFramePr>
        <p:xfrm>
          <a:off x="1015034" y="1125713"/>
          <a:ext cx="6788563" cy="914400"/>
        </p:xfrm>
        <a:graphic>
          <a:graphicData uri="http://schemas.openxmlformats.org/drawingml/2006/table">
            <a:tbl>
              <a:tblPr firstRow="1" bandRow="1">
                <a:tableStyleId>{2D5ABB26-0587-4C30-8999-92F81FD0307C}</a:tableStyleId>
              </a:tblPr>
              <a:tblGrid>
                <a:gridCol w="6788563">
                  <a:extLst>
                    <a:ext uri="{9D8B030D-6E8A-4147-A177-3AD203B41FA5}">
                      <a16:colId xmlns:a16="http://schemas.microsoft.com/office/drawing/2014/main" val="2474376520"/>
                    </a:ext>
                  </a:extLst>
                </a:gridCol>
              </a:tblGrid>
              <a:tr h="409868">
                <a:tc>
                  <a:txBody>
                    <a:bodyPr/>
                    <a:lstStyle/>
                    <a:p>
                      <a:pPr lvl="0" algn="l">
                        <a:lnSpc>
                          <a:spcPct val="100000"/>
                        </a:lnSpc>
                        <a:spcBef>
                          <a:spcPts val="0"/>
                        </a:spcBef>
                        <a:spcAft>
                          <a:spcPts val="0"/>
                        </a:spcAft>
                        <a:buNone/>
                      </a:pPr>
                      <a:r>
                        <a:rPr lang="en-AU" sz="3600" b="1" kern="1200" noProof="0">
                          <a:solidFill>
                            <a:srgbClr val="002664"/>
                          </a:solidFill>
                          <a:latin typeface="+mj-lt"/>
                          <a:ea typeface="+mj-ea"/>
                          <a:cs typeface="+mj-cs"/>
                        </a:rPr>
                        <a:t>1. Learnings &amp; outcomes</a:t>
                      </a:r>
                      <a:endParaRPr lang="en-US" sz="3600" b="1" kern="1200">
                        <a:solidFill>
                          <a:srgbClr val="002664"/>
                        </a:solidFill>
                        <a:latin typeface="+mj-lt"/>
                        <a:ea typeface="+mj-ea"/>
                        <a:cs typeface="+mj-cs"/>
                      </a:endParaRPr>
                    </a:p>
                  </a:txBody>
                  <a:tcPr/>
                </a:tc>
                <a:extLst>
                  <a:ext uri="{0D108BD9-81ED-4DB2-BD59-A6C34878D82A}">
                    <a16:rowId xmlns:a16="http://schemas.microsoft.com/office/drawing/2014/main" val="515803662"/>
                  </a:ext>
                </a:extLst>
              </a:tr>
              <a:tr h="158535">
                <a:tc>
                  <a:txBody>
                    <a:bodyPr/>
                    <a:lstStyle/>
                    <a:p>
                      <a:pPr lvl="0">
                        <a:buNone/>
                      </a:pPr>
                      <a:endParaRPr lang="en-GB" sz="1200">
                        <a:solidFill>
                          <a:schemeClr val="tx1"/>
                        </a:solidFill>
                      </a:endParaRPr>
                    </a:p>
                  </a:txBody>
                  <a:tcPr/>
                </a:tc>
                <a:extLst>
                  <a:ext uri="{0D108BD9-81ED-4DB2-BD59-A6C34878D82A}">
                    <a16:rowId xmlns:a16="http://schemas.microsoft.com/office/drawing/2014/main" val="1228668765"/>
                  </a:ext>
                </a:extLst>
              </a:tr>
            </a:tbl>
          </a:graphicData>
        </a:graphic>
      </p:graphicFrame>
      <p:pic>
        <p:nvPicPr>
          <p:cNvPr id="8" name="Graphic 8">
            <a:extLst>
              <a:ext uri="{FF2B5EF4-FFF2-40B4-BE49-F238E27FC236}">
                <a16:creationId xmlns:a16="http://schemas.microsoft.com/office/drawing/2014/main" id="{5562EF33-8C8F-4EFE-BED7-A2F77AD48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521" y="325760"/>
            <a:ext cx="747999" cy="799953"/>
          </a:xfrm>
          <a:prstGeom prst="rect">
            <a:avLst/>
          </a:prstGeom>
        </p:spPr>
      </p:pic>
      <p:sp>
        <p:nvSpPr>
          <p:cNvPr id="7" name="Rectangle 6">
            <a:extLst>
              <a:ext uri="{FF2B5EF4-FFF2-40B4-BE49-F238E27FC236}">
                <a16:creationId xmlns:a16="http://schemas.microsoft.com/office/drawing/2014/main" id="{C6C6DD3D-1D26-488A-8577-BA5F31A45641}"/>
              </a:ext>
            </a:extLst>
          </p:cNvPr>
          <p:cNvSpPr/>
          <p:nvPr/>
        </p:nvSpPr>
        <p:spPr>
          <a:xfrm>
            <a:off x="653521" y="1290567"/>
            <a:ext cx="81644" cy="1069521"/>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0" name="Table 3">
            <a:extLst>
              <a:ext uri="{FF2B5EF4-FFF2-40B4-BE49-F238E27FC236}">
                <a16:creationId xmlns:a16="http://schemas.microsoft.com/office/drawing/2014/main" id="{CF7E7F76-65D7-4863-A488-01B20487274F}"/>
              </a:ext>
            </a:extLst>
          </p:cNvPr>
          <p:cNvGraphicFramePr>
            <a:graphicFrameLocks noGrp="1"/>
          </p:cNvGraphicFramePr>
          <p:nvPr>
            <p:extLst>
              <p:ext uri="{D42A27DB-BD31-4B8C-83A1-F6EECF244321}">
                <p14:modId xmlns:p14="http://schemas.microsoft.com/office/powerpoint/2010/main" val="470729379"/>
              </p:ext>
            </p:extLst>
          </p:nvPr>
        </p:nvGraphicFramePr>
        <p:xfrm>
          <a:off x="971526" y="2104896"/>
          <a:ext cx="5140061" cy="2358772"/>
        </p:xfrm>
        <a:graphic>
          <a:graphicData uri="http://schemas.openxmlformats.org/drawingml/2006/table">
            <a:tbl>
              <a:tblPr firstRow="1" bandRow="1">
                <a:tableStyleId>{2D5ABB26-0587-4C30-8999-92F81FD0307C}</a:tableStyleId>
              </a:tblPr>
              <a:tblGrid>
                <a:gridCol w="1286086">
                  <a:extLst>
                    <a:ext uri="{9D8B030D-6E8A-4147-A177-3AD203B41FA5}">
                      <a16:colId xmlns:a16="http://schemas.microsoft.com/office/drawing/2014/main" val="2060021309"/>
                    </a:ext>
                  </a:extLst>
                </a:gridCol>
                <a:gridCol w="3853975">
                  <a:extLst>
                    <a:ext uri="{9D8B030D-6E8A-4147-A177-3AD203B41FA5}">
                      <a16:colId xmlns:a16="http://schemas.microsoft.com/office/drawing/2014/main" val="2474376520"/>
                    </a:ext>
                  </a:extLst>
                </a:gridCol>
              </a:tblGrid>
              <a:tr h="370840">
                <a:tc>
                  <a:txBody>
                    <a:bodyPr/>
                    <a:lstStyle/>
                    <a:p>
                      <a:pPr lvl="0">
                        <a:buNone/>
                      </a:pPr>
                      <a:r>
                        <a:rPr lang="en-GB" sz="1100" b="1" u="none" strike="noStrike" kern="1200">
                          <a:solidFill>
                            <a:srgbClr val="4F4F4F"/>
                          </a:solidFill>
                          <a:latin typeface="+mn-lt"/>
                          <a:ea typeface="+mn-ea"/>
                          <a:cs typeface="+mn-cs"/>
                        </a:rPr>
                        <a:t>Purpose</a:t>
                      </a:r>
                      <a:endParaRPr lang="en-US" sz="1100" b="1" u="none" strike="noStrike" kern="1200">
                        <a:solidFill>
                          <a:srgbClr val="4F4F4F"/>
                        </a:solidFill>
                        <a:latin typeface="+mn-lt"/>
                        <a:ea typeface="+mn-ea"/>
                        <a:cs typeface="+mn-cs"/>
                      </a:endParaRPr>
                    </a:p>
                  </a:txBody>
                  <a:tcPr/>
                </a:tc>
                <a:tc>
                  <a:txBody>
                    <a:bodyPr/>
                    <a:lstStyle/>
                    <a:p>
                      <a:pPr marL="0" marR="0" lvl="0" indent="0" algn="l" defTabSz="685800" rtl="0" eaLnBrk="1" fontAlgn="auto" latinLnBrk="0" hangingPunct="1">
                        <a:lnSpc>
                          <a:spcPct val="120000"/>
                        </a:lnSpc>
                        <a:spcBef>
                          <a:spcPts val="0"/>
                        </a:spcBef>
                        <a:spcAft>
                          <a:spcPts val="0"/>
                        </a:spcAft>
                        <a:buClr>
                          <a:srgbClr val="000000"/>
                        </a:buClr>
                        <a:buSzTx/>
                        <a:buFontTx/>
                        <a:buNone/>
                        <a:tabLst/>
                        <a:defRPr/>
                      </a:pPr>
                      <a:r>
                        <a:rPr lang="en-AU" sz="1100" u="none" strike="noStrike" kern="1200" noProof="0">
                          <a:solidFill>
                            <a:srgbClr val="4F4F4F"/>
                          </a:solidFill>
                          <a:latin typeface="+mn-lt"/>
                          <a:ea typeface="+mn-ea"/>
                          <a:cs typeface="+mn-cs"/>
                        </a:rPr>
                        <a:t>Demonstrate your learnings, outcomes and how what you’ve learnt adds value to your project, business and users. </a:t>
                      </a:r>
                    </a:p>
                    <a:p>
                      <a:pPr marL="0" marR="0" lvl="0" indent="0" algn="l">
                        <a:lnSpc>
                          <a:spcPct val="120000"/>
                        </a:lnSpc>
                        <a:spcBef>
                          <a:spcPts val="0"/>
                        </a:spcBef>
                        <a:spcAft>
                          <a:spcPts val="0"/>
                        </a:spcAft>
                        <a:buClr>
                          <a:srgbClr val="000000"/>
                        </a:buClr>
                        <a:buNone/>
                      </a:pPr>
                      <a:r>
                        <a:rPr lang="en-AU" sz="1100" u="none" strike="noStrike" kern="1200" noProof="0">
                          <a:solidFill>
                            <a:srgbClr val="4F4F4F"/>
                          </a:solidFill>
                          <a:latin typeface="+mn-lt"/>
                          <a:ea typeface="+mn-ea"/>
                          <a:cs typeface="+mn-cs"/>
                        </a:rPr>
                        <a:t> </a:t>
                      </a:r>
                    </a:p>
                  </a:txBody>
                  <a:tcPr/>
                </a:tc>
                <a:extLst>
                  <a:ext uri="{0D108BD9-81ED-4DB2-BD59-A6C34878D82A}">
                    <a16:rowId xmlns:a16="http://schemas.microsoft.com/office/drawing/2014/main" val="515803662"/>
                  </a:ext>
                </a:extLst>
              </a:tr>
              <a:tr h="370839">
                <a:tc>
                  <a:txBody>
                    <a:bodyPr/>
                    <a:lstStyle/>
                    <a:p>
                      <a:pPr lvl="0">
                        <a:buNone/>
                      </a:pPr>
                      <a:r>
                        <a:rPr lang="en-GB" sz="1100" b="1" u="none" strike="noStrike" kern="1200">
                          <a:solidFill>
                            <a:srgbClr val="4F4F4F"/>
                          </a:solidFill>
                          <a:latin typeface="+mn-lt"/>
                          <a:ea typeface="+mn-ea"/>
                          <a:cs typeface="+mn-cs"/>
                        </a:rPr>
                        <a:t>Instructions</a:t>
                      </a:r>
                    </a:p>
                  </a:txBody>
                  <a:tcPr/>
                </a:tc>
                <a:tc>
                  <a:txBody>
                    <a:bodyPr/>
                    <a:lstStyle/>
                    <a:p>
                      <a:pPr marL="228600" marR="0" lvl="0" indent="-228600" algn="l">
                        <a:lnSpc>
                          <a:spcPct val="120000"/>
                        </a:lnSpc>
                        <a:spcBef>
                          <a:spcPts val="0"/>
                        </a:spcBef>
                        <a:spcAft>
                          <a:spcPts val="0"/>
                        </a:spcAft>
                        <a:buClr>
                          <a:schemeClr val="accent6"/>
                        </a:buClr>
                        <a:buFont typeface="+mj-lt"/>
                        <a:buAutoNum type="arabicPeriod"/>
                      </a:pPr>
                      <a:r>
                        <a:rPr lang="en-AU" sz="1100" u="none" strike="noStrike" kern="1200" noProof="0">
                          <a:solidFill>
                            <a:srgbClr val="4F4F4F"/>
                          </a:solidFill>
                          <a:latin typeface="+mn-lt"/>
                          <a:ea typeface="+mn-ea"/>
                          <a:cs typeface="+mn-cs"/>
                        </a:rPr>
                        <a:t>Summarise your learnings. Include your findings, themes, and insights you gathered through the research. </a:t>
                      </a:r>
                    </a:p>
                    <a:p>
                      <a:pPr marL="228600" marR="0" lvl="0" indent="-228600" algn="l">
                        <a:lnSpc>
                          <a:spcPct val="120000"/>
                        </a:lnSpc>
                        <a:spcBef>
                          <a:spcPts val="0"/>
                        </a:spcBef>
                        <a:spcAft>
                          <a:spcPts val="0"/>
                        </a:spcAft>
                        <a:buClr>
                          <a:schemeClr val="accent6"/>
                        </a:buClr>
                        <a:buFont typeface="+mj-lt"/>
                        <a:buAutoNum type="arabicPeriod"/>
                      </a:pPr>
                      <a:r>
                        <a:rPr lang="en-AU" sz="1100" u="none" strike="noStrike" kern="1200" noProof="0">
                          <a:solidFill>
                            <a:srgbClr val="4F4F4F"/>
                          </a:solidFill>
                          <a:latin typeface="+mn-lt"/>
                          <a:ea typeface="+mn-ea"/>
                          <a:cs typeface="+mn-cs"/>
                        </a:rPr>
                        <a:t>Include artefacts that help set out the current or future state</a:t>
                      </a:r>
                    </a:p>
                    <a:p>
                      <a:pPr marL="228600" marR="0" lvl="0" indent="-228600" algn="l">
                        <a:lnSpc>
                          <a:spcPct val="120000"/>
                        </a:lnSpc>
                        <a:spcBef>
                          <a:spcPts val="0"/>
                        </a:spcBef>
                        <a:spcAft>
                          <a:spcPts val="0"/>
                        </a:spcAft>
                        <a:buClr>
                          <a:schemeClr val="accent6"/>
                        </a:buClr>
                        <a:buFont typeface="+mj-lt"/>
                        <a:buAutoNum type="arabicPeriod"/>
                      </a:pPr>
                      <a:r>
                        <a:rPr lang="en-AU" sz="1100" u="none" strike="noStrike" kern="1200" noProof="0">
                          <a:solidFill>
                            <a:srgbClr val="4F4F4F"/>
                          </a:solidFill>
                          <a:latin typeface="+mn-lt"/>
                          <a:ea typeface="+mn-ea"/>
                          <a:cs typeface="+mn-cs"/>
                        </a:rPr>
                        <a:t>Include results of any ideation sessions and/or opportunities that could be implemented. </a:t>
                      </a:r>
                      <a:endParaRPr lang="en-US" sz="1100" u="none" strike="noStrike" kern="1200" noProof="0">
                        <a:solidFill>
                          <a:srgbClr val="4F4F4F"/>
                        </a:solidFill>
                        <a:latin typeface="+mn-lt"/>
                        <a:ea typeface="+mn-ea"/>
                        <a:cs typeface="+mn-cs"/>
                      </a:endParaRPr>
                    </a:p>
                  </a:txBody>
                  <a:tcPr/>
                </a:tc>
                <a:extLst>
                  <a:ext uri="{0D108BD9-81ED-4DB2-BD59-A6C34878D82A}">
                    <a16:rowId xmlns:a16="http://schemas.microsoft.com/office/drawing/2014/main" val="1681075746"/>
                  </a:ext>
                </a:extLst>
              </a:tr>
            </a:tbl>
          </a:graphicData>
        </a:graphic>
      </p:graphicFrame>
      <p:sp>
        <p:nvSpPr>
          <p:cNvPr id="11" name="Arrow: Pentagon 10">
            <a:extLst>
              <a:ext uri="{FF2B5EF4-FFF2-40B4-BE49-F238E27FC236}">
                <a16:creationId xmlns:a16="http://schemas.microsoft.com/office/drawing/2014/main" id="{897FE8BE-13B1-4E13-99DB-B682A7054BA7}"/>
              </a:ext>
            </a:extLst>
          </p:cNvPr>
          <p:cNvSpPr/>
          <p:nvPr/>
        </p:nvSpPr>
        <p:spPr>
          <a:xfrm>
            <a:off x="1084273" y="1813799"/>
            <a:ext cx="614311" cy="75161"/>
          </a:xfrm>
          <a:prstGeom prst="homePlat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Arrow: Chevron 13">
            <a:extLst>
              <a:ext uri="{FF2B5EF4-FFF2-40B4-BE49-F238E27FC236}">
                <a16:creationId xmlns:a16="http://schemas.microsoft.com/office/drawing/2014/main" id="{94E9A447-9B2F-4F36-9C4F-7C4E08571E4C}"/>
              </a:ext>
            </a:extLst>
          </p:cNvPr>
          <p:cNvSpPr/>
          <p:nvPr/>
        </p:nvSpPr>
        <p:spPr>
          <a:xfrm>
            <a:off x="2346731" y="1813800"/>
            <a:ext cx="649045" cy="75161"/>
          </a:xfrm>
          <a:prstGeom prst="chevron">
            <a:avLst/>
          </a:prstGeom>
          <a:solidFill>
            <a:srgbClr val="FFFFFF">
              <a:alpha val="31000"/>
            </a:srgbClr>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5" name="Arrow: Chevron 14">
            <a:extLst>
              <a:ext uri="{FF2B5EF4-FFF2-40B4-BE49-F238E27FC236}">
                <a16:creationId xmlns:a16="http://schemas.microsoft.com/office/drawing/2014/main" id="{88637728-387D-43F0-AC3C-89A962A89BB9}"/>
              </a:ext>
            </a:extLst>
          </p:cNvPr>
          <p:cNvSpPr/>
          <p:nvPr/>
        </p:nvSpPr>
        <p:spPr>
          <a:xfrm>
            <a:off x="2995236" y="1813800"/>
            <a:ext cx="638219" cy="75161"/>
          </a:xfrm>
          <a:prstGeom prst="chevron">
            <a:avLst/>
          </a:prstGeom>
          <a:solidFill>
            <a:srgbClr val="FFFFFF">
              <a:alpha val="31000"/>
            </a:srgbClr>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6" name="Rectangle 15">
            <a:extLst>
              <a:ext uri="{FF2B5EF4-FFF2-40B4-BE49-F238E27FC236}">
                <a16:creationId xmlns:a16="http://schemas.microsoft.com/office/drawing/2014/main" id="{5E6C989E-E3A5-441D-A5F6-1B6C291176A1}"/>
              </a:ext>
            </a:extLst>
          </p:cNvPr>
          <p:cNvSpPr/>
          <p:nvPr/>
        </p:nvSpPr>
        <p:spPr>
          <a:xfrm>
            <a:off x="6036547" y="1888960"/>
            <a:ext cx="2835892" cy="2929713"/>
          </a:xfrm>
          <a:prstGeom prst="rect">
            <a:avLst/>
          </a:prstGeom>
          <a:solidFill>
            <a:schemeClr val="bg2"/>
          </a:solidFill>
          <a:ln w="57150">
            <a:solidFill>
              <a:schemeClr val="bg2"/>
            </a:solidFill>
          </a:ln>
        </p:spPr>
        <p:txBody>
          <a:bodyPr wrap="square" lIns="108000" tIns="34290" rIns="68580" bIns="34290" anchor="t">
            <a:spAutoFit/>
          </a:bodyPr>
          <a:lstStyle/>
          <a:p>
            <a:pPr>
              <a:lnSpc>
                <a:spcPct val="120000"/>
              </a:lnSpc>
            </a:pPr>
            <a:r>
              <a:rPr lang="en-AU" sz="1200" b="1">
                <a:ea typeface="+mn-lt"/>
                <a:cs typeface="+mn-lt"/>
              </a:rPr>
              <a:t>         </a:t>
            </a:r>
            <a:endParaRPr lang="en-US" sz="1200">
              <a:ea typeface="+mn-lt"/>
              <a:cs typeface="+mn-lt"/>
            </a:endParaRPr>
          </a:p>
          <a:p>
            <a:pPr marL="267970" lvl="1">
              <a:lnSpc>
                <a:spcPct val="120000"/>
              </a:lnSpc>
            </a:pPr>
            <a:r>
              <a:rPr lang="en-AU" sz="1200" b="1">
                <a:ea typeface="+mn-lt"/>
                <a:cs typeface="+mn-lt"/>
              </a:rPr>
              <a:t>Pro Tip</a:t>
            </a:r>
            <a:endParaRPr lang="en-US" sz="1200">
              <a:cs typeface="Arial"/>
            </a:endParaRPr>
          </a:p>
          <a:p>
            <a:pPr>
              <a:lnSpc>
                <a:spcPct val="120000"/>
              </a:lnSpc>
            </a:pPr>
            <a:endParaRPr lang="en-AU" sz="1200" i="1">
              <a:ea typeface="+mn-lt"/>
              <a:cs typeface="+mn-lt"/>
            </a:endParaRPr>
          </a:p>
          <a:p>
            <a:pPr>
              <a:lnSpc>
                <a:spcPct val="120000"/>
              </a:lnSpc>
            </a:pPr>
            <a:r>
              <a:rPr lang="en-AU" sz="1200" i="1">
                <a:ea typeface="+mn-lt"/>
                <a:cs typeface="+mn-lt"/>
              </a:rPr>
              <a:t>This is the main part of your showcase so it’s important to highlight what you’ve learnt about your customers, business and the current (or proposed) service. Show artefacts like customer journey maps, personas and empathy maps to tell the unique stories of your customers, their pains, and needs – and to help build customer empathy with your stakeholders. </a:t>
            </a:r>
            <a:endParaRPr lang="en-AU" sz="1200">
              <a:ea typeface="+mn-lt"/>
              <a:cs typeface="+mn-lt"/>
            </a:endParaRPr>
          </a:p>
        </p:txBody>
      </p:sp>
      <p:pic>
        <p:nvPicPr>
          <p:cNvPr id="17" name="Graphic 16">
            <a:extLst>
              <a:ext uri="{FF2B5EF4-FFF2-40B4-BE49-F238E27FC236}">
                <a16:creationId xmlns:a16="http://schemas.microsoft.com/office/drawing/2014/main" id="{3FF047BB-B38C-4DA8-8A7E-60C4989BC3A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070786" y="2104896"/>
            <a:ext cx="335883" cy="335883"/>
          </a:xfrm>
          <a:prstGeom prst="rect">
            <a:avLst/>
          </a:prstGeom>
        </p:spPr>
      </p:pic>
      <p:sp>
        <p:nvSpPr>
          <p:cNvPr id="18" name="Arrow: Chevron 17">
            <a:extLst>
              <a:ext uri="{FF2B5EF4-FFF2-40B4-BE49-F238E27FC236}">
                <a16:creationId xmlns:a16="http://schemas.microsoft.com/office/drawing/2014/main" id="{7CA6C821-FEFB-4B0E-9F5B-B04E63E119B7}"/>
              </a:ext>
            </a:extLst>
          </p:cNvPr>
          <p:cNvSpPr/>
          <p:nvPr/>
        </p:nvSpPr>
        <p:spPr>
          <a:xfrm>
            <a:off x="1698218" y="1813799"/>
            <a:ext cx="649045" cy="75161"/>
          </a:xfrm>
          <a:prstGeom prst="chevron">
            <a:avLst/>
          </a:prstGeom>
          <a:solidFill>
            <a:srgbClr val="00ABE6"/>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9" name="TextBox 18">
            <a:extLst>
              <a:ext uri="{FF2B5EF4-FFF2-40B4-BE49-F238E27FC236}">
                <a16:creationId xmlns:a16="http://schemas.microsoft.com/office/drawing/2014/main" id="{F721B73F-67BB-461E-9170-9D6F9592089A}"/>
              </a:ext>
            </a:extLst>
          </p:cNvPr>
          <p:cNvSpPr txBox="1"/>
          <p:nvPr/>
        </p:nvSpPr>
        <p:spPr>
          <a:xfrm>
            <a:off x="694343" y="4826656"/>
            <a:ext cx="3544480" cy="15234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100" dirty="0">
                <a:solidFill>
                  <a:srgbClr val="002664"/>
                </a:solidFill>
                <a:hlinkClick r:id="rId7">
                  <a:extLst>
                    <a:ext uri="{A12FA001-AC4F-418D-AE19-62706E023703}">
                      <ahyp:hlinkClr xmlns:ahyp="http://schemas.microsoft.com/office/drawing/2018/hyperlinkcolor" val="tx"/>
                    </a:ext>
                  </a:extLst>
                </a:hlinkClick>
              </a:rPr>
              <a:t>NSW Digital Service Toolkit - Activities and templates</a:t>
            </a:r>
            <a:endParaRPr lang="en-US" sz="1100" dirty="0">
              <a:solidFill>
                <a:srgbClr val="002664"/>
              </a:solidFill>
              <a:cs typeface="Arial"/>
            </a:endParaRPr>
          </a:p>
        </p:txBody>
      </p:sp>
    </p:spTree>
    <p:extLst>
      <p:ext uri="{BB962C8B-B14F-4D97-AF65-F5344CB8AC3E}">
        <p14:creationId xmlns:p14="http://schemas.microsoft.com/office/powerpoint/2010/main" val="2467501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18" y="1917406"/>
            <a:ext cx="6485156" cy="443198"/>
          </a:xfrm>
        </p:spPr>
        <p:txBody>
          <a:bodyPr/>
          <a:lstStyle/>
          <a:p>
            <a:r>
              <a:rPr lang="en-US">
                <a:solidFill>
                  <a:srgbClr val="002060"/>
                </a:solidFill>
              </a:rPr>
              <a:t>2. Learnings &amp; outcomes</a:t>
            </a:r>
          </a:p>
        </p:txBody>
      </p:sp>
      <p:cxnSp>
        <p:nvCxnSpPr>
          <p:cNvPr id="5" name="Straight Arrow Connector 4">
            <a:extLst>
              <a:ext uri="{FF2B5EF4-FFF2-40B4-BE49-F238E27FC236}">
                <a16:creationId xmlns:a16="http://schemas.microsoft.com/office/drawing/2014/main" id="{B656BBB9-FD00-469A-A1E0-C1F61551A8DC}"/>
              </a:ext>
            </a:extLst>
          </p:cNvPr>
          <p:cNvCxnSpPr/>
          <p:nvPr/>
        </p:nvCxnSpPr>
        <p:spPr>
          <a:xfrm>
            <a:off x="408980" y="408980"/>
            <a:ext cx="8349258" cy="1"/>
          </a:xfrm>
          <a:prstGeom prst="straightConnector1">
            <a:avLst/>
          </a:prstGeom>
          <a:ln w="28575">
            <a:solidFill>
              <a:srgbClr val="D715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6802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73949"/>
          </a:xfrm>
        </p:spPr>
        <p:txBody>
          <a:bodyPr/>
          <a:lstStyle/>
          <a:p>
            <a:r>
              <a:rPr lang="en-US"/>
              <a:t>Understand the experiences of [insert user group]</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13</a:t>
            </a:fld>
            <a:endParaRPr lang="en-GB"/>
          </a:p>
        </p:txBody>
      </p:sp>
      <p:sp>
        <p:nvSpPr>
          <p:cNvPr id="7" name="Rectangle 6">
            <a:extLst>
              <a:ext uri="{FF2B5EF4-FFF2-40B4-BE49-F238E27FC236}">
                <a16:creationId xmlns:a16="http://schemas.microsoft.com/office/drawing/2014/main" id="{C35DF7CF-13A1-4F87-A0A3-49DDA5F9F4CC}"/>
              </a:ext>
            </a:extLst>
          </p:cNvPr>
          <p:cNvSpPr/>
          <p:nvPr/>
        </p:nvSpPr>
        <p:spPr>
          <a:xfrm>
            <a:off x="444957" y="1359958"/>
            <a:ext cx="8140621" cy="2223686"/>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dirty="0">
                <a:ea typeface="+mn-lt"/>
                <a:cs typeface="+mn-lt"/>
              </a:rPr>
              <a:t>[Include what you’ve learnt about your users. If you’ve identified any audience segmentation or themes, this is where you would summarise these. </a:t>
            </a:r>
          </a:p>
          <a:p>
            <a:pPr marL="342900" indent="-342900">
              <a:lnSpc>
                <a:spcPct val="120000"/>
              </a:lnSpc>
              <a:buFont typeface="Arial" panose="020B0604020202020204" pitchFamily="34" charset="0"/>
              <a:buChar char="•"/>
            </a:pPr>
            <a:r>
              <a:rPr lang="en-US" sz="2000" dirty="0">
                <a:ea typeface="+mn-lt"/>
                <a:cs typeface="+mn-lt"/>
              </a:rPr>
              <a:t>If, as a result of your research, you’ve created Personas or Archetypes you might want to introduce them here too]. </a:t>
            </a:r>
          </a:p>
          <a:p>
            <a:endParaRPr lang="en-US" sz="2000" dirty="0">
              <a:solidFill>
                <a:srgbClr val="002664"/>
              </a:solidFill>
              <a:ea typeface="+mn-lt"/>
              <a:cs typeface="+mn-lt"/>
            </a:endParaRPr>
          </a:p>
        </p:txBody>
      </p:sp>
    </p:spTree>
    <p:extLst>
      <p:ext uri="{BB962C8B-B14F-4D97-AF65-F5344CB8AC3E}">
        <p14:creationId xmlns:p14="http://schemas.microsoft.com/office/powerpoint/2010/main" val="861914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Pain points</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14</a:t>
            </a:fld>
            <a:endParaRPr lang="en-GB"/>
          </a:p>
        </p:txBody>
      </p:sp>
      <p:sp>
        <p:nvSpPr>
          <p:cNvPr id="7" name="Rectangle 6">
            <a:extLst>
              <a:ext uri="{FF2B5EF4-FFF2-40B4-BE49-F238E27FC236}">
                <a16:creationId xmlns:a16="http://schemas.microsoft.com/office/drawing/2014/main" id="{D66D7DC5-8F59-4155-9250-791EDA59E770}"/>
              </a:ext>
            </a:extLst>
          </p:cNvPr>
          <p:cNvSpPr/>
          <p:nvPr/>
        </p:nvSpPr>
        <p:spPr>
          <a:xfrm>
            <a:off x="444958" y="1189837"/>
            <a:ext cx="8140621" cy="1485022"/>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dirty="0">
                <a:ea typeface="+mn-lt"/>
                <a:cs typeface="+mn-lt"/>
              </a:rPr>
              <a:t>[</a:t>
            </a:r>
            <a:r>
              <a:rPr lang="en-AU" sz="2000" dirty="0">
                <a:ea typeface="+mn-lt"/>
                <a:cs typeface="+mn-lt"/>
              </a:rPr>
              <a:t>Summarise</a:t>
            </a:r>
            <a:r>
              <a:rPr lang="en-US" sz="2000" dirty="0">
                <a:ea typeface="+mn-lt"/>
                <a:cs typeface="+mn-lt"/>
              </a:rPr>
              <a:t> the pain points your user's experience, then go into further detail in proceeding slides. Use direct quotes where you have permission]. </a:t>
            </a:r>
            <a:endParaRPr lang="en-US" sz="2000">
              <a:ea typeface="+mn-lt"/>
              <a:cs typeface="+mn-lt"/>
            </a:endParaRPr>
          </a:p>
          <a:p>
            <a:endParaRPr lang="en-US" sz="2000">
              <a:solidFill>
                <a:srgbClr val="002664"/>
              </a:solidFill>
              <a:ea typeface="+mn-lt"/>
              <a:cs typeface="+mn-lt"/>
            </a:endParaRPr>
          </a:p>
        </p:txBody>
      </p:sp>
    </p:spTree>
    <p:extLst>
      <p:ext uri="{BB962C8B-B14F-4D97-AF65-F5344CB8AC3E}">
        <p14:creationId xmlns:p14="http://schemas.microsoft.com/office/powerpoint/2010/main" val="1918809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[Artefact title e.g. Customer Journey Map]</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15</a:t>
            </a:fld>
            <a:endParaRPr lang="en-GB"/>
          </a:p>
        </p:txBody>
      </p:sp>
      <p:sp>
        <p:nvSpPr>
          <p:cNvPr id="5" name="Rectangle 4"/>
          <p:cNvSpPr/>
          <p:nvPr/>
        </p:nvSpPr>
        <p:spPr>
          <a:xfrm>
            <a:off x="444958" y="1189837"/>
            <a:ext cx="8140621" cy="1881990"/>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dirty="0">
                <a:ea typeface="+mn-lt"/>
                <a:cs typeface="+mn-lt"/>
              </a:rPr>
              <a:t>[Depending on your artefact, you might need to add a summary of the insights obtained from the artefact.</a:t>
            </a:r>
          </a:p>
          <a:p>
            <a:pPr marL="342900" indent="-342900">
              <a:lnSpc>
                <a:spcPct val="120000"/>
              </a:lnSpc>
              <a:buFont typeface="Arial" panose="020B0604020202020204" pitchFamily="34" charset="0"/>
              <a:buChar char="•"/>
            </a:pPr>
            <a:r>
              <a:rPr lang="en-US" sz="2000" dirty="0">
                <a:ea typeface="+mn-lt"/>
                <a:cs typeface="+mn-lt"/>
              </a:rPr>
              <a:t>If your artefact is big or complex, it might be better to present a summary and provide a screenshot, with a separate link to the file </a:t>
            </a:r>
            <a:r>
              <a:rPr lang="en-US" sz="2000">
                <a:ea typeface="+mn-lt"/>
                <a:cs typeface="+mn-lt"/>
              </a:rPr>
              <a:t>or PDF]. </a:t>
            </a:r>
            <a:endParaRPr lang="en-US" sz="2000" dirty="0">
              <a:solidFill>
                <a:srgbClr val="002664"/>
              </a:solidFill>
              <a:ea typeface="+mn-lt"/>
              <a:cs typeface="+mn-lt"/>
            </a:endParaRPr>
          </a:p>
        </p:txBody>
      </p:sp>
    </p:spTree>
    <p:extLst>
      <p:ext uri="{BB962C8B-B14F-4D97-AF65-F5344CB8AC3E}">
        <p14:creationId xmlns:p14="http://schemas.microsoft.com/office/powerpoint/2010/main" val="3586383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Needs and opportunities</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16</a:t>
            </a:fld>
            <a:endParaRPr lang="en-GB"/>
          </a:p>
        </p:txBody>
      </p:sp>
      <p:sp>
        <p:nvSpPr>
          <p:cNvPr id="5" name="Rectangle 4"/>
          <p:cNvSpPr/>
          <p:nvPr/>
        </p:nvSpPr>
        <p:spPr>
          <a:xfrm>
            <a:off x="444958" y="1189837"/>
            <a:ext cx="8140621" cy="1115690"/>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dirty="0">
                <a:ea typeface="+mn-lt"/>
                <a:cs typeface="+mn-lt"/>
              </a:rPr>
              <a:t>[Summarise user needs or opportunities, then go into more detail in proceeding slides]. </a:t>
            </a:r>
          </a:p>
          <a:p>
            <a:endParaRPr lang="en-US" sz="2000" dirty="0">
              <a:solidFill>
                <a:srgbClr val="002664"/>
              </a:solidFill>
              <a:ea typeface="+mn-lt"/>
              <a:cs typeface="+mn-lt"/>
            </a:endParaRPr>
          </a:p>
        </p:txBody>
      </p:sp>
    </p:spTree>
    <p:extLst>
      <p:ext uri="{BB962C8B-B14F-4D97-AF65-F5344CB8AC3E}">
        <p14:creationId xmlns:p14="http://schemas.microsoft.com/office/powerpoint/2010/main" val="3959343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8AA534B-3E76-43DE-81EB-A0AA15B81CDB}"/>
              </a:ext>
            </a:extLst>
          </p:cNvPr>
          <p:cNvSpPr>
            <a:spLocks noGrp="1"/>
          </p:cNvSpPr>
          <p:nvPr>
            <p:ph type="sldNum" sz="quarter" idx="12"/>
          </p:nvPr>
        </p:nvSpPr>
        <p:spPr/>
        <p:txBody>
          <a:bodyPr/>
          <a:lstStyle/>
          <a:p>
            <a:fld id="{6445CA75-65CF-428D-AAFD-249FBBE0F4CE}" type="slidenum">
              <a:rPr lang="en-GB" dirty="0" smtClean="0"/>
              <a:pPr/>
              <a:t>17</a:t>
            </a:fld>
            <a:endParaRPr lang="en-GB"/>
          </a:p>
        </p:txBody>
      </p:sp>
      <p:graphicFrame>
        <p:nvGraphicFramePr>
          <p:cNvPr id="2" name="Table 3">
            <a:extLst>
              <a:ext uri="{FF2B5EF4-FFF2-40B4-BE49-F238E27FC236}">
                <a16:creationId xmlns:a16="http://schemas.microsoft.com/office/drawing/2014/main" id="{9EB6A21D-DF27-406A-8481-2F389C922D7E}"/>
              </a:ext>
            </a:extLst>
          </p:cNvPr>
          <p:cNvGraphicFramePr>
            <a:graphicFrameLocks noGrp="1"/>
          </p:cNvGraphicFramePr>
          <p:nvPr>
            <p:extLst>
              <p:ext uri="{D42A27DB-BD31-4B8C-83A1-F6EECF244321}">
                <p14:modId xmlns:p14="http://schemas.microsoft.com/office/powerpoint/2010/main" val="1044617419"/>
              </p:ext>
            </p:extLst>
          </p:nvPr>
        </p:nvGraphicFramePr>
        <p:xfrm>
          <a:off x="1027520" y="1217821"/>
          <a:ext cx="6788563" cy="983530"/>
        </p:xfrm>
        <a:graphic>
          <a:graphicData uri="http://schemas.openxmlformats.org/drawingml/2006/table">
            <a:tbl>
              <a:tblPr firstRow="1" bandRow="1">
                <a:tableStyleId>{2D5ABB26-0587-4C30-8999-92F81FD0307C}</a:tableStyleId>
              </a:tblPr>
              <a:tblGrid>
                <a:gridCol w="6788563">
                  <a:extLst>
                    <a:ext uri="{9D8B030D-6E8A-4147-A177-3AD203B41FA5}">
                      <a16:colId xmlns:a16="http://schemas.microsoft.com/office/drawing/2014/main" val="2474376520"/>
                    </a:ext>
                  </a:extLst>
                </a:gridCol>
              </a:tblGrid>
              <a:tr h="709210">
                <a:tc>
                  <a:txBody>
                    <a:bodyPr/>
                    <a:lstStyle/>
                    <a:p>
                      <a:pPr lvl="0" algn="l">
                        <a:lnSpc>
                          <a:spcPct val="100000"/>
                        </a:lnSpc>
                        <a:spcBef>
                          <a:spcPts val="0"/>
                        </a:spcBef>
                        <a:spcAft>
                          <a:spcPts val="0"/>
                        </a:spcAft>
                        <a:buNone/>
                      </a:pPr>
                      <a:r>
                        <a:rPr lang="en-AU" sz="3600" b="1" kern="1200" noProof="0">
                          <a:solidFill>
                            <a:srgbClr val="002664"/>
                          </a:solidFill>
                          <a:latin typeface="+mj-lt"/>
                          <a:ea typeface="+mj-ea"/>
                          <a:cs typeface="+mj-cs"/>
                        </a:rPr>
                        <a:t>3. Actions</a:t>
                      </a:r>
                      <a:endParaRPr lang="en-US" sz="3600" b="1" kern="1200">
                        <a:solidFill>
                          <a:srgbClr val="002664"/>
                        </a:solidFill>
                        <a:latin typeface="+mj-lt"/>
                        <a:ea typeface="+mj-ea"/>
                        <a:cs typeface="+mj-cs"/>
                      </a:endParaRPr>
                    </a:p>
                  </a:txBody>
                  <a:tcPr/>
                </a:tc>
                <a:extLst>
                  <a:ext uri="{0D108BD9-81ED-4DB2-BD59-A6C34878D82A}">
                    <a16:rowId xmlns:a16="http://schemas.microsoft.com/office/drawing/2014/main" val="515803662"/>
                  </a:ext>
                </a:extLst>
              </a:tr>
              <a:tr h="270710">
                <a:tc>
                  <a:txBody>
                    <a:bodyPr/>
                    <a:lstStyle/>
                    <a:p>
                      <a:pPr lvl="0">
                        <a:buNone/>
                      </a:pPr>
                      <a:endParaRPr lang="en-GB" sz="1200">
                        <a:solidFill>
                          <a:schemeClr val="tx1"/>
                        </a:solidFill>
                      </a:endParaRPr>
                    </a:p>
                  </a:txBody>
                  <a:tcPr/>
                </a:tc>
                <a:extLst>
                  <a:ext uri="{0D108BD9-81ED-4DB2-BD59-A6C34878D82A}">
                    <a16:rowId xmlns:a16="http://schemas.microsoft.com/office/drawing/2014/main" val="1228668765"/>
                  </a:ext>
                </a:extLst>
              </a:tr>
            </a:tbl>
          </a:graphicData>
        </a:graphic>
      </p:graphicFrame>
      <p:pic>
        <p:nvPicPr>
          <p:cNvPr id="8" name="Graphic 8">
            <a:extLst>
              <a:ext uri="{FF2B5EF4-FFF2-40B4-BE49-F238E27FC236}">
                <a16:creationId xmlns:a16="http://schemas.microsoft.com/office/drawing/2014/main" id="{5562EF33-8C8F-4EFE-BED7-A2F77AD48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521" y="325760"/>
            <a:ext cx="747999" cy="799953"/>
          </a:xfrm>
          <a:prstGeom prst="rect">
            <a:avLst/>
          </a:prstGeom>
        </p:spPr>
      </p:pic>
      <p:sp>
        <p:nvSpPr>
          <p:cNvPr id="7" name="Rectangle 6">
            <a:extLst>
              <a:ext uri="{FF2B5EF4-FFF2-40B4-BE49-F238E27FC236}">
                <a16:creationId xmlns:a16="http://schemas.microsoft.com/office/drawing/2014/main" id="{C6C6DD3D-1D26-488A-8577-BA5F31A45641}"/>
              </a:ext>
            </a:extLst>
          </p:cNvPr>
          <p:cNvSpPr/>
          <p:nvPr/>
        </p:nvSpPr>
        <p:spPr>
          <a:xfrm>
            <a:off x="666007" y="1382473"/>
            <a:ext cx="81644" cy="1069521"/>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0" name="Table 3">
            <a:extLst>
              <a:ext uri="{FF2B5EF4-FFF2-40B4-BE49-F238E27FC236}">
                <a16:creationId xmlns:a16="http://schemas.microsoft.com/office/drawing/2014/main" id="{CF7E7F76-65D7-4863-A488-01B20487274F}"/>
              </a:ext>
            </a:extLst>
          </p:cNvPr>
          <p:cNvGraphicFramePr>
            <a:graphicFrameLocks noGrp="1"/>
          </p:cNvGraphicFramePr>
          <p:nvPr>
            <p:extLst>
              <p:ext uri="{D42A27DB-BD31-4B8C-83A1-F6EECF244321}">
                <p14:modId xmlns:p14="http://schemas.microsoft.com/office/powerpoint/2010/main" val="1259734126"/>
              </p:ext>
            </p:extLst>
          </p:nvPr>
        </p:nvGraphicFramePr>
        <p:xfrm>
          <a:off x="959555" y="2293055"/>
          <a:ext cx="5118926" cy="1386206"/>
        </p:xfrm>
        <a:graphic>
          <a:graphicData uri="http://schemas.openxmlformats.org/drawingml/2006/table">
            <a:tbl>
              <a:tblPr firstRow="1" bandRow="1">
                <a:tableStyleId>{2D5ABB26-0587-4C30-8999-92F81FD0307C}</a:tableStyleId>
              </a:tblPr>
              <a:tblGrid>
                <a:gridCol w="1280798">
                  <a:extLst>
                    <a:ext uri="{9D8B030D-6E8A-4147-A177-3AD203B41FA5}">
                      <a16:colId xmlns:a16="http://schemas.microsoft.com/office/drawing/2014/main" val="2060021309"/>
                    </a:ext>
                  </a:extLst>
                </a:gridCol>
                <a:gridCol w="3838128">
                  <a:extLst>
                    <a:ext uri="{9D8B030D-6E8A-4147-A177-3AD203B41FA5}">
                      <a16:colId xmlns:a16="http://schemas.microsoft.com/office/drawing/2014/main" val="2474376520"/>
                    </a:ext>
                  </a:extLst>
                </a:gridCol>
              </a:tblGrid>
              <a:tr h="370840">
                <a:tc>
                  <a:txBody>
                    <a:bodyPr/>
                    <a:lstStyle/>
                    <a:p>
                      <a:pPr lvl="0">
                        <a:buNone/>
                      </a:pPr>
                      <a:r>
                        <a:rPr lang="en-GB" sz="1200" b="1" u="none" strike="noStrike" kern="1200">
                          <a:solidFill>
                            <a:srgbClr val="4F4F4F"/>
                          </a:solidFill>
                          <a:latin typeface="+mn-lt"/>
                          <a:ea typeface="+mn-ea"/>
                          <a:cs typeface="+mn-cs"/>
                        </a:rPr>
                        <a:t>Purpose</a:t>
                      </a:r>
                      <a:endParaRPr lang="en-US" sz="1200" b="1" u="none" strike="noStrike" kern="1200">
                        <a:solidFill>
                          <a:srgbClr val="4F4F4F"/>
                        </a:solidFill>
                        <a:latin typeface="+mn-lt"/>
                        <a:ea typeface="+mn-ea"/>
                        <a:cs typeface="+mn-cs"/>
                      </a:endParaRPr>
                    </a:p>
                  </a:txBody>
                  <a:tcPr/>
                </a:tc>
                <a:tc>
                  <a:txBody>
                    <a:bodyPr/>
                    <a:lstStyle/>
                    <a:p>
                      <a:pPr lvl="0" algn="l">
                        <a:lnSpc>
                          <a:spcPct val="100000"/>
                        </a:lnSpc>
                        <a:spcBef>
                          <a:spcPts val="0"/>
                        </a:spcBef>
                        <a:spcAft>
                          <a:spcPts val="0"/>
                        </a:spcAft>
                        <a:buNone/>
                      </a:pPr>
                      <a:r>
                        <a:rPr lang="en-GB" sz="1200" u="none" strike="noStrike" kern="1200" noProof="0">
                          <a:solidFill>
                            <a:srgbClr val="4F4F4F"/>
                          </a:solidFill>
                          <a:latin typeface="+mn-lt"/>
                          <a:ea typeface="+mn-ea"/>
                          <a:cs typeface="+mn-cs"/>
                        </a:rPr>
                        <a:t>Review key actions taken (or proposed actions to implement), based on your learnings. </a:t>
                      </a:r>
                    </a:p>
                    <a:p>
                      <a:pPr marL="0" marR="0" lvl="0" indent="0" algn="l">
                        <a:lnSpc>
                          <a:spcPct val="120000"/>
                        </a:lnSpc>
                        <a:spcBef>
                          <a:spcPts val="0"/>
                        </a:spcBef>
                        <a:spcAft>
                          <a:spcPts val="0"/>
                        </a:spcAft>
                        <a:buNone/>
                      </a:pPr>
                      <a:endParaRPr lang="en-AU" sz="1200" u="none" strike="noStrike" kern="1200" noProof="0">
                        <a:solidFill>
                          <a:srgbClr val="4F4F4F"/>
                        </a:solidFill>
                        <a:latin typeface="+mn-lt"/>
                        <a:ea typeface="+mn-ea"/>
                        <a:cs typeface="+mn-cs"/>
                      </a:endParaRPr>
                    </a:p>
                  </a:txBody>
                  <a:tcPr/>
                </a:tc>
                <a:extLst>
                  <a:ext uri="{0D108BD9-81ED-4DB2-BD59-A6C34878D82A}">
                    <a16:rowId xmlns:a16="http://schemas.microsoft.com/office/drawing/2014/main" val="515803662"/>
                  </a:ext>
                </a:extLst>
              </a:tr>
              <a:tr h="370839">
                <a:tc>
                  <a:txBody>
                    <a:bodyPr/>
                    <a:lstStyle/>
                    <a:p>
                      <a:pPr marL="0" marR="0" lvl="0" indent="0" algn="l" defTabSz="685800" rtl="0" eaLnBrk="1" latinLnBrk="0" hangingPunct="1">
                        <a:lnSpc>
                          <a:spcPct val="120000"/>
                        </a:lnSpc>
                        <a:spcBef>
                          <a:spcPts val="0"/>
                        </a:spcBef>
                        <a:spcAft>
                          <a:spcPts val="0"/>
                        </a:spcAft>
                        <a:buNone/>
                      </a:pPr>
                      <a:r>
                        <a:rPr lang="en-GB" sz="1200" b="1" u="none" strike="noStrike" kern="1200">
                          <a:solidFill>
                            <a:srgbClr val="4F4F4F"/>
                          </a:solidFill>
                          <a:latin typeface="+mn-lt"/>
                          <a:ea typeface="+mn-ea"/>
                          <a:cs typeface="+mn-cs"/>
                        </a:rPr>
                        <a:t>Instructions</a:t>
                      </a:r>
                    </a:p>
                  </a:txBody>
                  <a:tcPr/>
                </a:tc>
                <a:tc>
                  <a:txBody>
                    <a:bodyPr/>
                    <a:lstStyle/>
                    <a:p>
                      <a:pPr marL="228600" marR="0" lvl="0" indent="-228600" algn="l" defTabSz="685800" rtl="0" eaLnBrk="1" latinLnBrk="0" hangingPunct="1">
                        <a:lnSpc>
                          <a:spcPct val="120000"/>
                        </a:lnSpc>
                        <a:spcBef>
                          <a:spcPts val="0"/>
                        </a:spcBef>
                        <a:spcAft>
                          <a:spcPts val="0"/>
                        </a:spcAft>
                        <a:buClr>
                          <a:schemeClr val="accent6"/>
                        </a:buClr>
                        <a:buFont typeface="+mj-lt"/>
                        <a:buAutoNum type="arabicPeriod"/>
                      </a:pPr>
                      <a:r>
                        <a:rPr lang="en-AU" sz="1200" u="none" strike="noStrike" kern="1200" noProof="0">
                          <a:solidFill>
                            <a:srgbClr val="4F4F4F"/>
                          </a:solidFill>
                          <a:latin typeface="+mn-lt"/>
                          <a:ea typeface="+mn-ea"/>
                          <a:cs typeface="+mn-cs"/>
                        </a:rPr>
                        <a:t>Include any important decisions you’ve made about the direction of your project, or proposed actions your team has identified to implement next.   </a:t>
                      </a:r>
                    </a:p>
                  </a:txBody>
                  <a:tcPr/>
                </a:tc>
                <a:extLst>
                  <a:ext uri="{0D108BD9-81ED-4DB2-BD59-A6C34878D82A}">
                    <a16:rowId xmlns:a16="http://schemas.microsoft.com/office/drawing/2014/main" val="1681075746"/>
                  </a:ext>
                </a:extLst>
              </a:tr>
            </a:tbl>
          </a:graphicData>
        </a:graphic>
      </p:graphicFrame>
      <p:sp>
        <p:nvSpPr>
          <p:cNvPr id="11" name="Arrow: Pentagon 10">
            <a:extLst>
              <a:ext uri="{FF2B5EF4-FFF2-40B4-BE49-F238E27FC236}">
                <a16:creationId xmlns:a16="http://schemas.microsoft.com/office/drawing/2014/main" id="{897FE8BE-13B1-4E13-99DB-B682A7054BA7}"/>
              </a:ext>
            </a:extLst>
          </p:cNvPr>
          <p:cNvSpPr/>
          <p:nvPr/>
        </p:nvSpPr>
        <p:spPr>
          <a:xfrm>
            <a:off x="1057454" y="2001959"/>
            <a:ext cx="611785" cy="75161"/>
          </a:xfrm>
          <a:prstGeom prst="homePlat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Arrow: Chevron 12">
            <a:extLst>
              <a:ext uri="{FF2B5EF4-FFF2-40B4-BE49-F238E27FC236}">
                <a16:creationId xmlns:a16="http://schemas.microsoft.com/office/drawing/2014/main" id="{3661A76C-BA09-4E38-9886-7F05C03F933C}"/>
              </a:ext>
            </a:extLst>
          </p:cNvPr>
          <p:cNvSpPr/>
          <p:nvPr/>
        </p:nvSpPr>
        <p:spPr>
          <a:xfrm>
            <a:off x="1676243" y="2001959"/>
            <a:ext cx="667943" cy="75161"/>
          </a:xfrm>
          <a:prstGeom prst="chevron">
            <a:avLst/>
          </a:prstGeom>
          <a:solidFill>
            <a:srgbClr val="FFFFFF">
              <a:alpha val="31000"/>
            </a:srgbClr>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4" name="Arrow: Chevron 13">
            <a:extLst>
              <a:ext uri="{FF2B5EF4-FFF2-40B4-BE49-F238E27FC236}">
                <a16:creationId xmlns:a16="http://schemas.microsoft.com/office/drawing/2014/main" id="{94E9A447-9B2F-4F36-9C4F-7C4E08571E4C}"/>
              </a:ext>
            </a:extLst>
          </p:cNvPr>
          <p:cNvSpPr/>
          <p:nvPr/>
        </p:nvSpPr>
        <p:spPr>
          <a:xfrm>
            <a:off x="2337753" y="2001959"/>
            <a:ext cx="646377" cy="75161"/>
          </a:xfrm>
          <a:prstGeom prst="chevron">
            <a:avLst/>
          </a:prstGeom>
          <a:solidFill>
            <a:srgbClr val="00ABE6"/>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5" name="Arrow: Chevron 14">
            <a:extLst>
              <a:ext uri="{FF2B5EF4-FFF2-40B4-BE49-F238E27FC236}">
                <a16:creationId xmlns:a16="http://schemas.microsoft.com/office/drawing/2014/main" id="{88637728-387D-43F0-AC3C-89A962A89BB9}"/>
              </a:ext>
            </a:extLst>
          </p:cNvPr>
          <p:cNvSpPr/>
          <p:nvPr/>
        </p:nvSpPr>
        <p:spPr>
          <a:xfrm>
            <a:off x="2986266" y="2001959"/>
            <a:ext cx="635594" cy="75161"/>
          </a:xfrm>
          <a:prstGeom prst="chevron">
            <a:avLst/>
          </a:prstGeom>
          <a:solidFill>
            <a:srgbClr val="FFFFFF">
              <a:alpha val="31000"/>
            </a:srgbClr>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6" name="Rectangle 15">
            <a:extLst>
              <a:ext uri="{FF2B5EF4-FFF2-40B4-BE49-F238E27FC236}">
                <a16:creationId xmlns:a16="http://schemas.microsoft.com/office/drawing/2014/main" id="{5E6C989E-E3A5-441D-A5F6-1B6C291176A1}"/>
              </a:ext>
            </a:extLst>
          </p:cNvPr>
          <p:cNvSpPr/>
          <p:nvPr/>
        </p:nvSpPr>
        <p:spPr>
          <a:xfrm>
            <a:off x="6230658" y="2222534"/>
            <a:ext cx="2612193" cy="1821717"/>
          </a:xfrm>
          <a:prstGeom prst="rect">
            <a:avLst/>
          </a:prstGeom>
          <a:solidFill>
            <a:schemeClr val="bg2"/>
          </a:solidFill>
          <a:ln w="57150">
            <a:solidFill>
              <a:schemeClr val="bg2"/>
            </a:solidFill>
          </a:ln>
        </p:spPr>
        <p:txBody>
          <a:bodyPr wrap="square" lIns="108000" tIns="34290" rIns="68580" bIns="34290" anchor="t">
            <a:spAutoFit/>
          </a:bodyPr>
          <a:lstStyle/>
          <a:p>
            <a:pPr>
              <a:lnSpc>
                <a:spcPct val="120000"/>
              </a:lnSpc>
            </a:pPr>
            <a:r>
              <a:rPr lang="en-AU" sz="1200" b="1">
                <a:ea typeface="+mn-lt"/>
                <a:cs typeface="+mn-lt"/>
              </a:rPr>
              <a:t>         </a:t>
            </a:r>
            <a:endParaRPr lang="en-US" sz="1200">
              <a:ea typeface="+mn-lt"/>
              <a:cs typeface="+mn-lt"/>
            </a:endParaRPr>
          </a:p>
          <a:p>
            <a:pPr marL="267970" lvl="1">
              <a:lnSpc>
                <a:spcPct val="120000"/>
              </a:lnSpc>
            </a:pPr>
            <a:r>
              <a:rPr lang="en-AU" sz="1200" b="1">
                <a:ea typeface="+mn-lt"/>
                <a:cs typeface="+mn-lt"/>
              </a:rPr>
              <a:t>Pro Tip</a:t>
            </a:r>
            <a:endParaRPr lang="en-US" sz="1200">
              <a:cs typeface="Arial"/>
            </a:endParaRPr>
          </a:p>
          <a:p>
            <a:pPr>
              <a:lnSpc>
                <a:spcPct val="120000"/>
              </a:lnSpc>
            </a:pPr>
            <a:endParaRPr lang="en-AU" sz="1200" i="1">
              <a:ea typeface="+mn-lt"/>
              <a:cs typeface="+mn-lt"/>
            </a:endParaRPr>
          </a:p>
          <a:p>
            <a:pPr>
              <a:lnSpc>
                <a:spcPct val="120000"/>
              </a:lnSpc>
            </a:pPr>
            <a:r>
              <a:rPr lang="en-AU" sz="1200" i="1">
                <a:ea typeface="+mn-lt"/>
                <a:cs typeface="+mn-lt"/>
              </a:rPr>
              <a:t>Close the loop on the results of any ideation sessions you’ve run as a team, or proposed actions to implement from your research. </a:t>
            </a:r>
          </a:p>
          <a:p>
            <a:pPr>
              <a:lnSpc>
                <a:spcPct val="120000"/>
              </a:lnSpc>
            </a:pPr>
            <a:endParaRPr lang="en-AU" sz="1200" i="1">
              <a:ea typeface="+mn-lt"/>
              <a:cs typeface="+mn-lt"/>
            </a:endParaRPr>
          </a:p>
        </p:txBody>
      </p:sp>
      <p:pic>
        <p:nvPicPr>
          <p:cNvPr id="17" name="Graphic 16">
            <a:extLst>
              <a:ext uri="{FF2B5EF4-FFF2-40B4-BE49-F238E27FC236}">
                <a16:creationId xmlns:a16="http://schemas.microsoft.com/office/drawing/2014/main" id="{3FF047BB-B38C-4DA8-8A7E-60C4989BC3A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30658" y="2417547"/>
            <a:ext cx="335883" cy="335883"/>
          </a:xfrm>
          <a:prstGeom prst="rect">
            <a:avLst/>
          </a:prstGeom>
        </p:spPr>
      </p:pic>
      <p:sp>
        <p:nvSpPr>
          <p:cNvPr id="18" name="TextBox 17">
            <a:extLst>
              <a:ext uri="{FF2B5EF4-FFF2-40B4-BE49-F238E27FC236}">
                <a16:creationId xmlns:a16="http://schemas.microsoft.com/office/drawing/2014/main" id="{670BC7F5-3F9D-45F7-98C4-DEC88256268F}"/>
              </a:ext>
            </a:extLst>
          </p:cNvPr>
          <p:cNvSpPr txBox="1"/>
          <p:nvPr/>
        </p:nvSpPr>
        <p:spPr>
          <a:xfrm>
            <a:off x="653521" y="4826656"/>
            <a:ext cx="3544480" cy="15234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100" dirty="0">
                <a:solidFill>
                  <a:srgbClr val="002664"/>
                </a:solidFill>
                <a:hlinkClick r:id="rId7">
                  <a:extLst>
                    <a:ext uri="{A12FA001-AC4F-418D-AE19-62706E023703}">
                      <ahyp:hlinkClr xmlns:ahyp="http://schemas.microsoft.com/office/drawing/2018/hyperlinkcolor" val="tx"/>
                    </a:ext>
                  </a:extLst>
                </a:hlinkClick>
              </a:rPr>
              <a:t>NSW Digital Service Toolkit - Activities and templates</a:t>
            </a:r>
            <a:endParaRPr lang="en-US" sz="1100" dirty="0">
              <a:solidFill>
                <a:srgbClr val="002664"/>
              </a:solidFill>
              <a:cs typeface="Arial"/>
            </a:endParaRPr>
          </a:p>
        </p:txBody>
      </p:sp>
    </p:spTree>
    <p:extLst>
      <p:ext uri="{BB962C8B-B14F-4D97-AF65-F5344CB8AC3E}">
        <p14:creationId xmlns:p14="http://schemas.microsoft.com/office/powerpoint/2010/main" val="1905386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18" y="1917406"/>
            <a:ext cx="4164691" cy="443198"/>
          </a:xfrm>
        </p:spPr>
        <p:txBody>
          <a:bodyPr/>
          <a:lstStyle/>
          <a:p>
            <a:r>
              <a:rPr lang="en-US">
                <a:solidFill>
                  <a:srgbClr val="002060"/>
                </a:solidFill>
              </a:rPr>
              <a:t>3. Actions</a:t>
            </a:r>
          </a:p>
        </p:txBody>
      </p:sp>
      <p:cxnSp>
        <p:nvCxnSpPr>
          <p:cNvPr id="5" name="Straight Arrow Connector 4">
            <a:extLst>
              <a:ext uri="{FF2B5EF4-FFF2-40B4-BE49-F238E27FC236}">
                <a16:creationId xmlns:a16="http://schemas.microsoft.com/office/drawing/2014/main" id="{B656BBB9-FD00-469A-A1E0-C1F61551A8DC}"/>
              </a:ext>
            </a:extLst>
          </p:cNvPr>
          <p:cNvCxnSpPr/>
          <p:nvPr/>
        </p:nvCxnSpPr>
        <p:spPr>
          <a:xfrm>
            <a:off x="408980" y="408980"/>
            <a:ext cx="8349258" cy="1"/>
          </a:xfrm>
          <a:prstGeom prst="straightConnector1">
            <a:avLst/>
          </a:prstGeom>
          <a:ln w="28575">
            <a:solidFill>
              <a:srgbClr val="D715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7051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[Actions/ </a:t>
            </a:r>
            <a:r>
              <a:rPr lang="en-US" i="1"/>
              <a:t>or</a:t>
            </a:r>
            <a:r>
              <a:rPr lang="en-US"/>
              <a:t> Ideas for improvement]</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19</a:t>
            </a:fld>
            <a:endParaRPr lang="en-GB"/>
          </a:p>
        </p:txBody>
      </p:sp>
      <p:sp>
        <p:nvSpPr>
          <p:cNvPr id="8" name="Rectangle 7">
            <a:extLst>
              <a:ext uri="{FF2B5EF4-FFF2-40B4-BE49-F238E27FC236}">
                <a16:creationId xmlns:a16="http://schemas.microsoft.com/office/drawing/2014/main" id="{A6A35668-EE90-43ED-B9C8-89443667673D}"/>
              </a:ext>
            </a:extLst>
          </p:cNvPr>
          <p:cNvSpPr/>
          <p:nvPr/>
        </p:nvSpPr>
        <p:spPr>
          <a:xfrm>
            <a:off x="444958" y="1189837"/>
            <a:ext cx="8140621" cy="1115690"/>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a:ea typeface="+mn-lt"/>
                <a:cs typeface="+mn-lt"/>
              </a:rPr>
              <a:t>[Insert actions you’ve taken as a result of your research, or ideas for improvement] </a:t>
            </a:r>
          </a:p>
          <a:p>
            <a:endParaRPr lang="en-US" sz="2000">
              <a:solidFill>
                <a:srgbClr val="002664"/>
              </a:solidFill>
              <a:ea typeface="+mn-lt"/>
              <a:cs typeface="+mn-lt"/>
            </a:endParaRPr>
          </a:p>
        </p:txBody>
      </p:sp>
    </p:spTree>
    <p:extLst>
      <p:ext uri="{BB962C8B-B14F-4D97-AF65-F5344CB8AC3E}">
        <p14:creationId xmlns:p14="http://schemas.microsoft.com/office/powerpoint/2010/main" val="1524926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4901211-294E-4579-8065-19767C0EA83D}"/>
              </a:ext>
            </a:extLst>
          </p:cNvPr>
          <p:cNvSpPr/>
          <p:nvPr/>
        </p:nvSpPr>
        <p:spPr>
          <a:xfrm>
            <a:off x="3175" y="3278818"/>
            <a:ext cx="9142012" cy="1865869"/>
          </a:xfrm>
          <a:prstGeom prst="rect">
            <a:avLst/>
          </a:prstGeom>
          <a:solidFill>
            <a:srgbClr val="F4F4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lide Number Placeholder 2">
            <a:extLst>
              <a:ext uri="{FF2B5EF4-FFF2-40B4-BE49-F238E27FC236}">
                <a16:creationId xmlns:a16="http://schemas.microsoft.com/office/drawing/2014/main" id="{78AA534B-3E76-43DE-81EB-A0AA15B81CDB}"/>
              </a:ext>
            </a:extLst>
          </p:cNvPr>
          <p:cNvSpPr>
            <a:spLocks noGrp="1"/>
          </p:cNvSpPr>
          <p:nvPr>
            <p:ph type="sldNum" sz="quarter" idx="12"/>
          </p:nvPr>
        </p:nvSpPr>
        <p:spPr/>
        <p:txBody>
          <a:bodyPr/>
          <a:lstStyle/>
          <a:p>
            <a:fld id="{6445CA75-65CF-428D-AAFD-249FBBE0F4CE}" type="slidenum">
              <a:rPr lang="en-GB" dirty="0" smtClean="0"/>
              <a:pPr/>
              <a:t>2</a:t>
            </a:fld>
            <a:endParaRPr lang="en-GB"/>
          </a:p>
        </p:txBody>
      </p:sp>
      <p:graphicFrame>
        <p:nvGraphicFramePr>
          <p:cNvPr id="2" name="Table 3">
            <a:extLst>
              <a:ext uri="{FF2B5EF4-FFF2-40B4-BE49-F238E27FC236}">
                <a16:creationId xmlns:a16="http://schemas.microsoft.com/office/drawing/2014/main" id="{9EB6A21D-DF27-406A-8481-2F389C922D7E}"/>
              </a:ext>
            </a:extLst>
          </p:cNvPr>
          <p:cNvGraphicFramePr>
            <a:graphicFrameLocks noGrp="1"/>
          </p:cNvGraphicFramePr>
          <p:nvPr>
            <p:extLst>
              <p:ext uri="{D42A27DB-BD31-4B8C-83A1-F6EECF244321}">
                <p14:modId xmlns:p14="http://schemas.microsoft.com/office/powerpoint/2010/main" val="2023005487"/>
              </p:ext>
            </p:extLst>
          </p:nvPr>
        </p:nvGraphicFramePr>
        <p:xfrm>
          <a:off x="922562" y="1515155"/>
          <a:ext cx="6788563" cy="1532170"/>
        </p:xfrm>
        <a:graphic>
          <a:graphicData uri="http://schemas.openxmlformats.org/drawingml/2006/table">
            <a:tbl>
              <a:tblPr firstRow="1" bandRow="1">
                <a:tableStyleId>{2D5ABB26-0587-4C30-8999-92F81FD0307C}</a:tableStyleId>
              </a:tblPr>
              <a:tblGrid>
                <a:gridCol w="6788563">
                  <a:extLst>
                    <a:ext uri="{9D8B030D-6E8A-4147-A177-3AD203B41FA5}">
                      <a16:colId xmlns:a16="http://schemas.microsoft.com/office/drawing/2014/main" val="2474376520"/>
                    </a:ext>
                  </a:extLst>
                </a:gridCol>
              </a:tblGrid>
              <a:tr h="709210">
                <a:tc>
                  <a:txBody>
                    <a:bodyPr/>
                    <a:lstStyle/>
                    <a:p>
                      <a:pPr lvl="0" algn="l">
                        <a:lnSpc>
                          <a:spcPct val="100000"/>
                        </a:lnSpc>
                        <a:spcBef>
                          <a:spcPts val="0"/>
                        </a:spcBef>
                        <a:spcAft>
                          <a:spcPts val="0"/>
                        </a:spcAft>
                        <a:buNone/>
                      </a:pPr>
                      <a:r>
                        <a:rPr lang="en-AU" sz="3600" b="1" kern="1200" noProof="0">
                          <a:solidFill>
                            <a:srgbClr val="002664"/>
                          </a:solidFill>
                          <a:latin typeface="+mj-lt"/>
                          <a:ea typeface="+mj-ea"/>
                          <a:cs typeface="+mj-cs"/>
                        </a:rPr>
                        <a:t>Getting started</a:t>
                      </a:r>
                      <a:endParaRPr lang="en-US" sz="3600" b="1" kern="1200">
                        <a:solidFill>
                          <a:srgbClr val="002664"/>
                        </a:solidFill>
                        <a:latin typeface="+mj-lt"/>
                        <a:ea typeface="+mj-ea"/>
                        <a:cs typeface="+mj-cs"/>
                      </a:endParaRPr>
                    </a:p>
                  </a:txBody>
                  <a:tcPr/>
                </a:tc>
                <a:extLst>
                  <a:ext uri="{0D108BD9-81ED-4DB2-BD59-A6C34878D82A}">
                    <a16:rowId xmlns:a16="http://schemas.microsoft.com/office/drawing/2014/main" val="515803662"/>
                  </a:ext>
                </a:extLst>
              </a:tr>
              <a:tr h="270710">
                <a:tc>
                  <a:txBody>
                    <a:bodyPr/>
                    <a:lstStyle/>
                    <a:p>
                      <a:pPr lvl="0" algn="l">
                        <a:lnSpc>
                          <a:spcPct val="100000"/>
                        </a:lnSpc>
                        <a:spcBef>
                          <a:spcPts val="0"/>
                        </a:spcBef>
                        <a:spcAft>
                          <a:spcPts val="0"/>
                        </a:spcAft>
                        <a:buNone/>
                      </a:pPr>
                      <a:r>
                        <a:rPr lang="en-AU" sz="1200" b="0" i="0" u="none" strike="noStrike" noProof="0">
                          <a:solidFill>
                            <a:schemeClr val="tx1"/>
                          </a:solidFill>
                          <a:latin typeface="+mn-lt"/>
                        </a:rPr>
                        <a:t>Sharing project success with stakeholders, and getting feedback on how things are progressing, is critical to moving your project forward. This template sets out a structure for you to communicate your learnings and capture stakeholder feedback for the next phase of your project.</a:t>
                      </a:r>
                      <a:endParaRPr lang="en-GB" sz="1200" b="0" i="0" u="none" strike="noStrike" noProof="0">
                        <a:solidFill>
                          <a:schemeClr val="tx1"/>
                        </a:solidFill>
                        <a:highlight>
                          <a:srgbClr val="FFFF00"/>
                        </a:highlight>
                        <a:latin typeface="Arial"/>
                      </a:endParaRPr>
                    </a:p>
                    <a:p>
                      <a:pPr lvl="0">
                        <a:buNone/>
                      </a:pPr>
                      <a:endParaRPr lang="en-GB" sz="1200">
                        <a:solidFill>
                          <a:schemeClr val="tx1"/>
                        </a:solidFill>
                      </a:endParaRPr>
                    </a:p>
                  </a:txBody>
                  <a:tcPr/>
                </a:tc>
                <a:extLst>
                  <a:ext uri="{0D108BD9-81ED-4DB2-BD59-A6C34878D82A}">
                    <a16:rowId xmlns:a16="http://schemas.microsoft.com/office/drawing/2014/main" val="1228668765"/>
                  </a:ext>
                </a:extLst>
              </a:tr>
            </a:tbl>
          </a:graphicData>
        </a:graphic>
      </p:graphicFrame>
      <p:pic>
        <p:nvPicPr>
          <p:cNvPr id="8" name="Graphic 8">
            <a:extLst>
              <a:ext uri="{FF2B5EF4-FFF2-40B4-BE49-F238E27FC236}">
                <a16:creationId xmlns:a16="http://schemas.microsoft.com/office/drawing/2014/main" id="{5562EF33-8C8F-4EFE-BED7-A2F77AD48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521" y="325760"/>
            <a:ext cx="747999" cy="799953"/>
          </a:xfrm>
          <a:prstGeom prst="rect">
            <a:avLst/>
          </a:prstGeom>
        </p:spPr>
      </p:pic>
      <p:sp>
        <p:nvSpPr>
          <p:cNvPr id="7" name="Rectangle 6">
            <a:extLst>
              <a:ext uri="{FF2B5EF4-FFF2-40B4-BE49-F238E27FC236}">
                <a16:creationId xmlns:a16="http://schemas.microsoft.com/office/drawing/2014/main" id="{C6C6DD3D-1D26-488A-8577-BA5F31A45641}"/>
              </a:ext>
            </a:extLst>
          </p:cNvPr>
          <p:cNvSpPr/>
          <p:nvPr/>
        </p:nvSpPr>
        <p:spPr>
          <a:xfrm>
            <a:off x="718457" y="1604963"/>
            <a:ext cx="81644" cy="1069521"/>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63607D99-742D-43EB-8EF7-A5FF93812111}"/>
              </a:ext>
            </a:extLst>
          </p:cNvPr>
          <p:cNvSpPr txBox="1"/>
          <p:nvPr/>
        </p:nvSpPr>
        <p:spPr>
          <a:xfrm>
            <a:off x="1028700" y="3673159"/>
            <a:ext cx="617157" cy="193899"/>
          </a:xfrm>
          <a:prstGeom prst="rect">
            <a:avLst/>
          </a:prstGeom>
          <a:noFill/>
        </p:spPr>
        <p:txBody>
          <a:bodyPr rot="0" spcFirstLastPara="0" vertOverflow="overflow" horzOverflow="overflow" vert="horz" wrap="none" lIns="0" tIns="0" rIns="0" bIns="0" numCol="1" spcCol="0" rtlCol="0" fromWordArt="0" anchor="t" anchorCtr="0" forceAA="0" compatLnSpc="1">
            <a:prstTxWarp prst="textNoShape">
              <a:avLst/>
            </a:prstTxWarp>
            <a:spAutoFit/>
          </a:bodyPr>
          <a:lstStyle/>
          <a:p>
            <a:pPr>
              <a:lnSpc>
                <a:spcPct val="90000"/>
              </a:lnSpc>
              <a:spcAft>
                <a:spcPts val="800"/>
              </a:spcAft>
            </a:pPr>
            <a:r>
              <a:rPr lang="en-GB" b="1">
                <a:solidFill>
                  <a:srgbClr val="000000"/>
                </a:solidFill>
                <a:cs typeface="Arial"/>
              </a:rPr>
              <a:t>Use for</a:t>
            </a:r>
          </a:p>
        </p:txBody>
      </p:sp>
      <p:sp>
        <p:nvSpPr>
          <p:cNvPr id="13" name="TextBox 12">
            <a:extLst>
              <a:ext uri="{FF2B5EF4-FFF2-40B4-BE49-F238E27FC236}">
                <a16:creationId xmlns:a16="http://schemas.microsoft.com/office/drawing/2014/main" id="{3D74D3E5-018C-41F9-84FD-CE58F09F1824}"/>
              </a:ext>
            </a:extLst>
          </p:cNvPr>
          <p:cNvSpPr txBox="1"/>
          <p:nvPr/>
        </p:nvSpPr>
        <p:spPr>
          <a:xfrm>
            <a:off x="3687006" y="3692845"/>
            <a:ext cx="487313" cy="193899"/>
          </a:xfrm>
          <a:prstGeom prst="rect">
            <a:avLst/>
          </a:prstGeom>
          <a:noFill/>
        </p:spPr>
        <p:txBody>
          <a:bodyPr rot="0" spcFirstLastPara="0" vertOverflow="overflow" horzOverflow="overflow" vert="horz" wrap="none" lIns="0" tIns="0" rIns="0" bIns="0" numCol="1" spcCol="0" rtlCol="0" fromWordArt="0" anchor="t" anchorCtr="0" forceAA="0" compatLnSpc="1">
            <a:prstTxWarp prst="textNoShape">
              <a:avLst/>
            </a:prstTxWarp>
            <a:spAutoFit/>
          </a:bodyPr>
          <a:lstStyle/>
          <a:p>
            <a:pPr>
              <a:lnSpc>
                <a:spcPct val="90000"/>
              </a:lnSpc>
              <a:spcAft>
                <a:spcPts val="800"/>
              </a:spcAft>
            </a:pPr>
            <a:r>
              <a:rPr lang="en-GB" b="1">
                <a:solidFill>
                  <a:srgbClr val="000000"/>
                </a:solidFill>
                <a:cs typeface="Arial"/>
              </a:rPr>
              <a:t>When</a:t>
            </a:r>
            <a:endParaRPr lang="en-US"/>
          </a:p>
        </p:txBody>
      </p:sp>
      <p:sp>
        <p:nvSpPr>
          <p:cNvPr id="14" name="TextBox 13">
            <a:extLst>
              <a:ext uri="{FF2B5EF4-FFF2-40B4-BE49-F238E27FC236}">
                <a16:creationId xmlns:a16="http://schemas.microsoft.com/office/drawing/2014/main" id="{64102A28-9A96-4E8A-9333-7F2AFF7937B4}"/>
              </a:ext>
            </a:extLst>
          </p:cNvPr>
          <p:cNvSpPr txBox="1"/>
          <p:nvPr/>
        </p:nvSpPr>
        <p:spPr>
          <a:xfrm>
            <a:off x="6215468" y="3703403"/>
            <a:ext cx="1351147" cy="19389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b="1">
                <a:solidFill>
                  <a:srgbClr val="000000"/>
                </a:solidFill>
              </a:rPr>
              <a:t>With</a:t>
            </a:r>
            <a:endParaRPr lang="en-GB" b="1">
              <a:cs typeface="Arial"/>
            </a:endParaRPr>
          </a:p>
        </p:txBody>
      </p:sp>
      <p:sp>
        <p:nvSpPr>
          <p:cNvPr id="15" name="TextBox 14">
            <a:extLst>
              <a:ext uri="{FF2B5EF4-FFF2-40B4-BE49-F238E27FC236}">
                <a16:creationId xmlns:a16="http://schemas.microsoft.com/office/drawing/2014/main" id="{B0BB66FD-FBDA-438A-AC29-5A29688518FB}"/>
              </a:ext>
            </a:extLst>
          </p:cNvPr>
          <p:cNvSpPr txBox="1"/>
          <p:nvPr/>
        </p:nvSpPr>
        <p:spPr>
          <a:xfrm>
            <a:off x="1027520" y="4014088"/>
            <a:ext cx="1726045" cy="33239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AU" sz="1200">
                <a:ea typeface="+mn-lt"/>
                <a:cs typeface="+mn-lt"/>
              </a:rPr>
              <a:t>Sharing key achievements. </a:t>
            </a:r>
            <a:endParaRPr lang="en-US" sz="1200">
              <a:cs typeface="Arial"/>
            </a:endParaRPr>
          </a:p>
        </p:txBody>
      </p:sp>
      <p:sp>
        <p:nvSpPr>
          <p:cNvPr id="16" name="TextBox 15">
            <a:extLst>
              <a:ext uri="{FF2B5EF4-FFF2-40B4-BE49-F238E27FC236}">
                <a16:creationId xmlns:a16="http://schemas.microsoft.com/office/drawing/2014/main" id="{E51874D8-69E8-4249-B601-320CFA546E7B}"/>
              </a:ext>
            </a:extLst>
          </p:cNvPr>
          <p:cNvSpPr txBox="1"/>
          <p:nvPr/>
        </p:nvSpPr>
        <p:spPr>
          <a:xfrm>
            <a:off x="3669593" y="4014089"/>
            <a:ext cx="1726045" cy="33239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AU" sz="1200">
                <a:ea typeface="+mn-lt"/>
                <a:cs typeface="+mn-lt"/>
              </a:rPr>
              <a:t>Once you’ve reached a project milestone. </a:t>
            </a:r>
            <a:endParaRPr lang="en-US" sz="1200">
              <a:ea typeface="+mn-lt"/>
              <a:cs typeface="+mn-lt"/>
            </a:endParaRPr>
          </a:p>
        </p:txBody>
      </p:sp>
      <p:sp>
        <p:nvSpPr>
          <p:cNvPr id="17" name="TextBox 16">
            <a:extLst>
              <a:ext uri="{FF2B5EF4-FFF2-40B4-BE49-F238E27FC236}">
                <a16:creationId xmlns:a16="http://schemas.microsoft.com/office/drawing/2014/main" id="{DDDB6075-4AA1-4205-98EE-8E2355D966B9}"/>
              </a:ext>
            </a:extLst>
          </p:cNvPr>
          <p:cNvSpPr txBox="1"/>
          <p:nvPr/>
        </p:nvSpPr>
        <p:spPr>
          <a:xfrm>
            <a:off x="6215468" y="4014087"/>
            <a:ext cx="1794875" cy="33239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AU" sz="1200">
                <a:ea typeface="+mn-lt"/>
                <a:cs typeface="+mn-lt"/>
              </a:rPr>
              <a:t>Your team and stakeholders.</a:t>
            </a:r>
            <a:endParaRPr lang="en-US" sz="1200">
              <a:ea typeface="+mn-lt"/>
              <a:cs typeface="+mn-lt"/>
            </a:endParaRPr>
          </a:p>
        </p:txBody>
      </p:sp>
      <p:sp>
        <p:nvSpPr>
          <p:cNvPr id="19" name="TextBox 18">
            <a:extLst>
              <a:ext uri="{FF2B5EF4-FFF2-40B4-BE49-F238E27FC236}">
                <a16:creationId xmlns:a16="http://schemas.microsoft.com/office/drawing/2014/main" id="{93D105B9-266D-480D-AF9E-C109EAF40EC5}"/>
              </a:ext>
            </a:extLst>
          </p:cNvPr>
          <p:cNvSpPr txBox="1"/>
          <p:nvPr/>
        </p:nvSpPr>
        <p:spPr>
          <a:xfrm>
            <a:off x="1027520" y="4826656"/>
            <a:ext cx="3544480" cy="15234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100" dirty="0">
                <a:solidFill>
                  <a:srgbClr val="002664"/>
                </a:solidFill>
                <a:hlinkClick r:id="rId5">
                  <a:extLst>
                    <a:ext uri="{A12FA001-AC4F-418D-AE19-62706E023703}">
                      <ahyp:hlinkClr xmlns:ahyp="http://schemas.microsoft.com/office/drawing/2018/hyperlinkcolor" val="tx"/>
                    </a:ext>
                  </a:extLst>
                </a:hlinkClick>
              </a:rPr>
              <a:t>NSW Digital Service Toolkit - Activities and templates</a:t>
            </a:r>
            <a:endParaRPr lang="en-US" sz="1100" dirty="0">
              <a:solidFill>
                <a:srgbClr val="002664"/>
              </a:solidFill>
              <a:cs typeface="Arial"/>
            </a:endParaRPr>
          </a:p>
        </p:txBody>
      </p:sp>
    </p:spTree>
    <p:extLst>
      <p:ext uri="{BB962C8B-B14F-4D97-AF65-F5344CB8AC3E}">
        <p14:creationId xmlns:p14="http://schemas.microsoft.com/office/powerpoint/2010/main" val="2318332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8AA534B-3E76-43DE-81EB-A0AA15B81CDB}"/>
              </a:ext>
            </a:extLst>
          </p:cNvPr>
          <p:cNvSpPr>
            <a:spLocks noGrp="1"/>
          </p:cNvSpPr>
          <p:nvPr>
            <p:ph type="sldNum" sz="quarter" idx="12"/>
          </p:nvPr>
        </p:nvSpPr>
        <p:spPr/>
        <p:txBody>
          <a:bodyPr/>
          <a:lstStyle/>
          <a:p>
            <a:fld id="{6445CA75-65CF-428D-AAFD-249FBBE0F4CE}" type="slidenum">
              <a:rPr lang="en-GB" dirty="0" smtClean="0"/>
              <a:pPr/>
              <a:t>20</a:t>
            </a:fld>
            <a:endParaRPr lang="en-GB"/>
          </a:p>
        </p:txBody>
      </p:sp>
      <p:graphicFrame>
        <p:nvGraphicFramePr>
          <p:cNvPr id="2" name="Table 3">
            <a:extLst>
              <a:ext uri="{FF2B5EF4-FFF2-40B4-BE49-F238E27FC236}">
                <a16:creationId xmlns:a16="http://schemas.microsoft.com/office/drawing/2014/main" id="{9EB6A21D-DF27-406A-8481-2F389C922D7E}"/>
              </a:ext>
            </a:extLst>
          </p:cNvPr>
          <p:cNvGraphicFramePr>
            <a:graphicFrameLocks noGrp="1"/>
          </p:cNvGraphicFramePr>
          <p:nvPr>
            <p:extLst>
              <p:ext uri="{D42A27DB-BD31-4B8C-83A1-F6EECF244321}">
                <p14:modId xmlns:p14="http://schemas.microsoft.com/office/powerpoint/2010/main" val="3714063935"/>
              </p:ext>
            </p:extLst>
          </p:nvPr>
        </p:nvGraphicFramePr>
        <p:xfrm>
          <a:off x="1027520" y="1217821"/>
          <a:ext cx="6788563" cy="983530"/>
        </p:xfrm>
        <a:graphic>
          <a:graphicData uri="http://schemas.openxmlformats.org/drawingml/2006/table">
            <a:tbl>
              <a:tblPr firstRow="1" bandRow="1">
                <a:tableStyleId>{2D5ABB26-0587-4C30-8999-92F81FD0307C}</a:tableStyleId>
              </a:tblPr>
              <a:tblGrid>
                <a:gridCol w="6788563">
                  <a:extLst>
                    <a:ext uri="{9D8B030D-6E8A-4147-A177-3AD203B41FA5}">
                      <a16:colId xmlns:a16="http://schemas.microsoft.com/office/drawing/2014/main" val="2474376520"/>
                    </a:ext>
                  </a:extLst>
                </a:gridCol>
              </a:tblGrid>
              <a:tr h="709210">
                <a:tc>
                  <a:txBody>
                    <a:bodyPr/>
                    <a:lstStyle/>
                    <a:p>
                      <a:pPr lvl="0" algn="l">
                        <a:lnSpc>
                          <a:spcPct val="100000"/>
                        </a:lnSpc>
                        <a:spcBef>
                          <a:spcPts val="0"/>
                        </a:spcBef>
                        <a:spcAft>
                          <a:spcPts val="0"/>
                        </a:spcAft>
                        <a:buNone/>
                      </a:pPr>
                      <a:r>
                        <a:rPr lang="en-AU" sz="3600" b="1" kern="1200" noProof="0">
                          <a:solidFill>
                            <a:srgbClr val="002664"/>
                          </a:solidFill>
                          <a:latin typeface="+mj-lt"/>
                          <a:ea typeface="+mj-ea"/>
                          <a:cs typeface="+mj-cs"/>
                        </a:rPr>
                        <a:t>4. Wrap up</a:t>
                      </a:r>
                      <a:endParaRPr lang="en-US" sz="3600" b="1" kern="1200">
                        <a:solidFill>
                          <a:srgbClr val="002664"/>
                        </a:solidFill>
                        <a:latin typeface="+mj-lt"/>
                        <a:ea typeface="+mj-ea"/>
                        <a:cs typeface="+mj-cs"/>
                      </a:endParaRPr>
                    </a:p>
                  </a:txBody>
                  <a:tcPr/>
                </a:tc>
                <a:extLst>
                  <a:ext uri="{0D108BD9-81ED-4DB2-BD59-A6C34878D82A}">
                    <a16:rowId xmlns:a16="http://schemas.microsoft.com/office/drawing/2014/main" val="515803662"/>
                  </a:ext>
                </a:extLst>
              </a:tr>
              <a:tr h="270710">
                <a:tc>
                  <a:txBody>
                    <a:bodyPr/>
                    <a:lstStyle/>
                    <a:p>
                      <a:pPr lvl="0">
                        <a:buNone/>
                      </a:pPr>
                      <a:endParaRPr lang="en-GB" sz="1200">
                        <a:solidFill>
                          <a:schemeClr val="tx1"/>
                        </a:solidFill>
                      </a:endParaRPr>
                    </a:p>
                  </a:txBody>
                  <a:tcPr/>
                </a:tc>
                <a:extLst>
                  <a:ext uri="{0D108BD9-81ED-4DB2-BD59-A6C34878D82A}">
                    <a16:rowId xmlns:a16="http://schemas.microsoft.com/office/drawing/2014/main" val="1228668765"/>
                  </a:ext>
                </a:extLst>
              </a:tr>
            </a:tbl>
          </a:graphicData>
        </a:graphic>
      </p:graphicFrame>
      <p:pic>
        <p:nvPicPr>
          <p:cNvPr id="8" name="Graphic 8">
            <a:extLst>
              <a:ext uri="{FF2B5EF4-FFF2-40B4-BE49-F238E27FC236}">
                <a16:creationId xmlns:a16="http://schemas.microsoft.com/office/drawing/2014/main" id="{5562EF33-8C8F-4EFE-BED7-A2F77AD48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521" y="325760"/>
            <a:ext cx="747999" cy="799953"/>
          </a:xfrm>
          <a:prstGeom prst="rect">
            <a:avLst/>
          </a:prstGeom>
        </p:spPr>
      </p:pic>
      <p:sp>
        <p:nvSpPr>
          <p:cNvPr id="7" name="Rectangle 6">
            <a:extLst>
              <a:ext uri="{FF2B5EF4-FFF2-40B4-BE49-F238E27FC236}">
                <a16:creationId xmlns:a16="http://schemas.microsoft.com/office/drawing/2014/main" id="{C6C6DD3D-1D26-488A-8577-BA5F31A45641}"/>
              </a:ext>
            </a:extLst>
          </p:cNvPr>
          <p:cNvSpPr/>
          <p:nvPr/>
        </p:nvSpPr>
        <p:spPr>
          <a:xfrm>
            <a:off x="666007" y="1382473"/>
            <a:ext cx="81644" cy="1069521"/>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0" name="Table 3">
            <a:extLst>
              <a:ext uri="{FF2B5EF4-FFF2-40B4-BE49-F238E27FC236}">
                <a16:creationId xmlns:a16="http://schemas.microsoft.com/office/drawing/2014/main" id="{CF7E7F76-65D7-4863-A488-01B20487274F}"/>
              </a:ext>
            </a:extLst>
          </p:cNvPr>
          <p:cNvGraphicFramePr>
            <a:graphicFrameLocks noGrp="1"/>
          </p:cNvGraphicFramePr>
          <p:nvPr>
            <p:extLst>
              <p:ext uri="{D42A27DB-BD31-4B8C-83A1-F6EECF244321}">
                <p14:modId xmlns:p14="http://schemas.microsoft.com/office/powerpoint/2010/main" val="288130320"/>
              </p:ext>
            </p:extLst>
          </p:nvPr>
        </p:nvGraphicFramePr>
        <p:xfrm>
          <a:off x="959555" y="2293055"/>
          <a:ext cx="5118926" cy="1569086"/>
        </p:xfrm>
        <a:graphic>
          <a:graphicData uri="http://schemas.openxmlformats.org/drawingml/2006/table">
            <a:tbl>
              <a:tblPr firstRow="1" bandRow="1">
                <a:tableStyleId>{2D5ABB26-0587-4C30-8999-92F81FD0307C}</a:tableStyleId>
              </a:tblPr>
              <a:tblGrid>
                <a:gridCol w="1280798">
                  <a:extLst>
                    <a:ext uri="{9D8B030D-6E8A-4147-A177-3AD203B41FA5}">
                      <a16:colId xmlns:a16="http://schemas.microsoft.com/office/drawing/2014/main" val="2060021309"/>
                    </a:ext>
                  </a:extLst>
                </a:gridCol>
                <a:gridCol w="3838128">
                  <a:extLst>
                    <a:ext uri="{9D8B030D-6E8A-4147-A177-3AD203B41FA5}">
                      <a16:colId xmlns:a16="http://schemas.microsoft.com/office/drawing/2014/main" val="2474376520"/>
                    </a:ext>
                  </a:extLst>
                </a:gridCol>
              </a:tblGrid>
              <a:tr h="370840">
                <a:tc>
                  <a:txBody>
                    <a:bodyPr/>
                    <a:lstStyle/>
                    <a:p>
                      <a:pPr lvl="0">
                        <a:buNone/>
                      </a:pPr>
                      <a:r>
                        <a:rPr lang="en-GB" sz="1200" b="1" u="none" strike="noStrike" kern="1200">
                          <a:solidFill>
                            <a:srgbClr val="4F4F4F"/>
                          </a:solidFill>
                          <a:latin typeface="+mn-lt"/>
                          <a:ea typeface="+mn-ea"/>
                          <a:cs typeface="+mn-cs"/>
                        </a:rPr>
                        <a:t>Purpose</a:t>
                      </a:r>
                      <a:endParaRPr lang="en-US" sz="1200" b="1" u="none" strike="noStrike" kern="1200">
                        <a:solidFill>
                          <a:srgbClr val="4F4F4F"/>
                        </a:solidFill>
                        <a:latin typeface="+mn-lt"/>
                        <a:ea typeface="+mn-ea"/>
                        <a:cs typeface="+mn-cs"/>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u="none" strike="noStrike" kern="1200" noProof="0">
                          <a:solidFill>
                            <a:srgbClr val="4F4F4F"/>
                          </a:solidFill>
                          <a:latin typeface="+mn-lt"/>
                          <a:ea typeface="+mn-ea"/>
                          <a:cs typeface="+mn-cs"/>
                        </a:rPr>
                        <a:t>Dedicated time and space for important discussions or questions. </a:t>
                      </a:r>
                    </a:p>
                    <a:p>
                      <a:pPr lvl="0" algn="l">
                        <a:lnSpc>
                          <a:spcPct val="100000"/>
                        </a:lnSpc>
                        <a:spcBef>
                          <a:spcPts val="0"/>
                        </a:spcBef>
                        <a:spcAft>
                          <a:spcPts val="0"/>
                        </a:spcAft>
                        <a:buNone/>
                      </a:pPr>
                      <a:endParaRPr lang="en-GB" sz="1200" u="none" strike="noStrike" kern="1200" noProof="0">
                        <a:solidFill>
                          <a:srgbClr val="4F4F4F"/>
                        </a:solidFill>
                        <a:latin typeface="+mn-lt"/>
                        <a:ea typeface="+mn-ea"/>
                        <a:cs typeface="+mn-cs"/>
                      </a:endParaRPr>
                    </a:p>
                    <a:p>
                      <a:pPr marL="0" marR="0" lvl="0" indent="0" algn="l">
                        <a:lnSpc>
                          <a:spcPct val="120000"/>
                        </a:lnSpc>
                        <a:spcBef>
                          <a:spcPts val="0"/>
                        </a:spcBef>
                        <a:spcAft>
                          <a:spcPts val="0"/>
                        </a:spcAft>
                        <a:buNone/>
                      </a:pPr>
                      <a:endParaRPr lang="en-AU" sz="1200" u="none" strike="noStrike" kern="1200" noProof="0">
                        <a:solidFill>
                          <a:srgbClr val="4F4F4F"/>
                        </a:solidFill>
                        <a:latin typeface="+mn-lt"/>
                        <a:ea typeface="+mn-ea"/>
                        <a:cs typeface="+mn-cs"/>
                      </a:endParaRPr>
                    </a:p>
                  </a:txBody>
                  <a:tcPr/>
                </a:tc>
                <a:extLst>
                  <a:ext uri="{0D108BD9-81ED-4DB2-BD59-A6C34878D82A}">
                    <a16:rowId xmlns:a16="http://schemas.microsoft.com/office/drawing/2014/main" val="515803662"/>
                  </a:ext>
                </a:extLst>
              </a:tr>
              <a:tr h="370839">
                <a:tc>
                  <a:txBody>
                    <a:bodyPr/>
                    <a:lstStyle/>
                    <a:p>
                      <a:pPr marL="0" marR="0" lvl="0" indent="0" algn="l" defTabSz="685800" rtl="0" eaLnBrk="1" latinLnBrk="0" hangingPunct="1">
                        <a:lnSpc>
                          <a:spcPct val="120000"/>
                        </a:lnSpc>
                        <a:spcBef>
                          <a:spcPts val="0"/>
                        </a:spcBef>
                        <a:spcAft>
                          <a:spcPts val="0"/>
                        </a:spcAft>
                        <a:buNone/>
                      </a:pPr>
                      <a:r>
                        <a:rPr lang="en-GB" sz="1200" b="1" u="none" strike="noStrike" kern="1200">
                          <a:solidFill>
                            <a:srgbClr val="4F4F4F"/>
                          </a:solidFill>
                          <a:latin typeface="+mn-lt"/>
                          <a:ea typeface="+mn-ea"/>
                          <a:cs typeface="+mn-cs"/>
                        </a:rPr>
                        <a:t>Instructions</a:t>
                      </a:r>
                    </a:p>
                  </a:txBody>
                  <a:tcPr/>
                </a:tc>
                <a:tc>
                  <a:txBody>
                    <a:bodyPr/>
                    <a:lstStyle/>
                    <a:p>
                      <a:pPr marL="228600" marR="0" lvl="0" indent="-228600" algn="l" defTabSz="685800" rtl="0" eaLnBrk="1" fontAlgn="auto" latinLnBrk="0" hangingPunct="1">
                        <a:lnSpc>
                          <a:spcPct val="120000"/>
                        </a:lnSpc>
                        <a:spcBef>
                          <a:spcPts val="0"/>
                        </a:spcBef>
                        <a:spcAft>
                          <a:spcPts val="0"/>
                        </a:spcAft>
                        <a:buClr>
                          <a:schemeClr val="accent6"/>
                        </a:buClr>
                        <a:buSzTx/>
                        <a:buFont typeface="+mj-lt"/>
                        <a:buAutoNum type="arabicPeriod"/>
                        <a:tabLst/>
                        <a:defRPr/>
                      </a:pPr>
                      <a:r>
                        <a:rPr lang="en-AU" sz="1200" u="none" strike="noStrike" kern="1200" noProof="0">
                          <a:solidFill>
                            <a:srgbClr val="4F4F4F"/>
                          </a:solidFill>
                          <a:latin typeface="+mn-lt"/>
                          <a:ea typeface="+mn-ea"/>
                          <a:cs typeface="+mn-cs"/>
                        </a:rPr>
                        <a:t>Open the discussion up for questions</a:t>
                      </a:r>
                    </a:p>
                    <a:p>
                      <a:pPr marL="228600" marR="0" lvl="0" indent="-228600" algn="l" defTabSz="685800" rtl="0" eaLnBrk="1" fontAlgn="auto" latinLnBrk="0" hangingPunct="1">
                        <a:lnSpc>
                          <a:spcPct val="120000"/>
                        </a:lnSpc>
                        <a:spcBef>
                          <a:spcPts val="0"/>
                        </a:spcBef>
                        <a:spcAft>
                          <a:spcPts val="0"/>
                        </a:spcAft>
                        <a:buClr>
                          <a:schemeClr val="accent6"/>
                        </a:buClr>
                        <a:buSzTx/>
                        <a:buFont typeface="+mj-lt"/>
                        <a:buAutoNum type="arabicPeriod"/>
                        <a:tabLst/>
                        <a:defRPr/>
                      </a:pPr>
                      <a:r>
                        <a:rPr lang="en-AU" sz="1200" u="none" strike="noStrike" kern="1200" noProof="0">
                          <a:solidFill>
                            <a:srgbClr val="4F4F4F"/>
                          </a:solidFill>
                          <a:latin typeface="+mn-lt"/>
                          <a:ea typeface="+mn-ea"/>
                          <a:cs typeface="+mn-cs"/>
                        </a:rPr>
                        <a:t>Give an overview of next steps. </a:t>
                      </a:r>
                      <a:endParaRPr lang="en-US" sz="1200" u="none" strike="noStrike" kern="1200" noProof="0">
                        <a:solidFill>
                          <a:srgbClr val="4F4F4F"/>
                        </a:solidFill>
                        <a:latin typeface="+mn-lt"/>
                        <a:ea typeface="+mn-ea"/>
                        <a:cs typeface="+mn-cs"/>
                      </a:endParaRPr>
                    </a:p>
                    <a:p>
                      <a:pPr marL="0" marR="0" lvl="0" indent="0" algn="l" defTabSz="685800" rtl="0" eaLnBrk="1" latinLnBrk="0" hangingPunct="1">
                        <a:lnSpc>
                          <a:spcPct val="120000"/>
                        </a:lnSpc>
                        <a:spcBef>
                          <a:spcPts val="0"/>
                        </a:spcBef>
                        <a:spcAft>
                          <a:spcPts val="0"/>
                        </a:spcAft>
                        <a:buClr>
                          <a:schemeClr val="accent6"/>
                        </a:buClr>
                        <a:buFont typeface="+mj-lt"/>
                        <a:buNone/>
                      </a:pPr>
                      <a:endParaRPr lang="en-AU" sz="1200" u="none" strike="noStrike" kern="1200" noProof="0">
                        <a:solidFill>
                          <a:srgbClr val="4F4F4F"/>
                        </a:solidFill>
                        <a:latin typeface="+mn-lt"/>
                        <a:ea typeface="+mn-ea"/>
                        <a:cs typeface="+mn-cs"/>
                      </a:endParaRPr>
                    </a:p>
                  </a:txBody>
                  <a:tcPr/>
                </a:tc>
                <a:extLst>
                  <a:ext uri="{0D108BD9-81ED-4DB2-BD59-A6C34878D82A}">
                    <a16:rowId xmlns:a16="http://schemas.microsoft.com/office/drawing/2014/main" val="1681075746"/>
                  </a:ext>
                </a:extLst>
              </a:tr>
            </a:tbl>
          </a:graphicData>
        </a:graphic>
      </p:graphicFrame>
      <p:sp>
        <p:nvSpPr>
          <p:cNvPr id="11" name="Arrow: Pentagon 10">
            <a:extLst>
              <a:ext uri="{FF2B5EF4-FFF2-40B4-BE49-F238E27FC236}">
                <a16:creationId xmlns:a16="http://schemas.microsoft.com/office/drawing/2014/main" id="{897FE8BE-13B1-4E13-99DB-B682A7054BA7}"/>
              </a:ext>
            </a:extLst>
          </p:cNvPr>
          <p:cNvSpPr/>
          <p:nvPr/>
        </p:nvSpPr>
        <p:spPr>
          <a:xfrm>
            <a:off x="1057454" y="2001959"/>
            <a:ext cx="611785" cy="75161"/>
          </a:xfrm>
          <a:prstGeom prst="homePlate">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Arrow: Chevron 12">
            <a:extLst>
              <a:ext uri="{FF2B5EF4-FFF2-40B4-BE49-F238E27FC236}">
                <a16:creationId xmlns:a16="http://schemas.microsoft.com/office/drawing/2014/main" id="{3661A76C-BA09-4E38-9886-7F05C03F933C}"/>
              </a:ext>
            </a:extLst>
          </p:cNvPr>
          <p:cNvSpPr/>
          <p:nvPr/>
        </p:nvSpPr>
        <p:spPr>
          <a:xfrm>
            <a:off x="1676243" y="2001959"/>
            <a:ext cx="667943" cy="75161"/>
          </a:xfrm>
          <a:prstGeom prst="chevron">
            <a:avLst/>
          </a:prstGeom>
          <a:solidFill>
            <a:srgbClr val="FFFFFF">
              <a:alpha val="31000"/>
            </a:srgbClr>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4" name="Arrow: Chevron 13">
            <a:extLst>
              <a:ext uri="{FF2B5EF4-FFF2-40B4-BE49-F238E27FC236}">
                <a16:creationId xmlns:a16="http://schemas.microsoft.com/office/drawing/2014/main" id="{94E9A447-9B2F-4F36-9C4F-7C4E08571E4C}"/>
              </a:ext>
            </a:extLst>
          </p:cNvPr>
          <p:cNvSpPr/>
          <p:nvPr/>
        </p:nvSpPr>
        <p:spPr>
          <a:xfrm>
            <a:off x="2337753" y="2001959"/>
            <a:ext cx="646377" cy="75161"/>
          </a:xfrm>
          <a:prstGeom prst="chevron">
            <a:avLst/>
          </a:prstGeom>
          <a:no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5" name="Arrow: Chevron 14">
            <a:extLst>
              <a:ext uri="{FF2B5EF4-FFF2-40B4-BE49-F238E27FC236}">
                <a16:creationId xmlns:a16="http://schemas.microsoft.com/office/drawing/2014/main" id="{88637728-387D-43F0-AC3C-89A962A89BB9}"/>
              </a:ext>
            </a:extLst>
          </p:cNvPr>
          <p:cNvSpPr/>
          <p:nvPr/>
        </p:nvSpPr>
        <p:spPr>
          <a:xfrm>
            <a:off x="2986266" y="2001959"/>
            <a:ext cx="635594" cy="75161"/>
          </a:xfrm>
          <a:prstGeom prst="chevron">
            <a:avLst/>
          </a:prstGeom>
          <a:solidFill>
            <a:srgbClr val="00ABE6"/>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6" name="Rectangle 15">
            <a:extLst>
              <a:ext uri="{FF2B5EF4-FFF2-40B4-BE49-F238E27FC236}">
                <a16:creationId xmlns:a16="http://schemas.microsoft.com/office/drawing/2014/main" id="{5E6C989E-E3A5-441D-A5F6-1B6C291176A1}"/>
              </a:ext>
            </a:extLst>
          </p:cNvPr>
          <p:cNvSpPr/>
          <p:nvPr/>
        </p:nvSpPr>
        <p:spPr>
          <a:xfrm>
            <a:off x="6230658" y="2222534"/>
            <a:ext cx="2612193" cy="2043316"/>
          </a:xfrm>
          <a:prstGeom prst="rect">
            <a:avLst/>
          </a:prstGeom>
          <a:solidFill>
            <a:schemeClr val="bg2"/>
          </a:solidFill>
          <a:ln w="57150">
            <a:solidFill>
              <a:schemeClr val="bg2"/>
            </a:solidFill>
          </a:ln>
        </p:spPr>
        <p:txBody>
          <a:bodyPr wrap="square" lIns="108000" tIns="34290" rIns="68580" bIns="34290" anchor="t">
            <a:spAutoFit/>
          </a:bodyPr>
          <a:lstStyle/>
          <a:p>
            <a:pPr>
              <a:lnSpc>
                <a:spcPct val="120000"/>
              </a:lnSpc>
            </a:pPr>
            <a:r>
              <a:rPr lang="en-AU" sz="1200" b="1">
                <a:ea typeface="+mn-lt"/>
                <a:cs typeface="+mn-lt"/>
              </a:rPr>
              <a:t>         </a:t>
            </a:r>
            <a:endParaRPr lang="en-US" sz="1200">
              <a:ea typeface="+mn-lt"/>
              <a:cs typeface="+mn-lt"/>
            </a:endParaRPr>
          </a:p>
          <a:p>
            <a:pPr marL="267970" lvl="1">
              <a:lnSpc>
                <a:spcPct val="120000"/>
              </a:lnSpc>
            </a:pPr>
            <a:r>
              <a:rPr lang="en-AU" sz="1200" b="1">
                <a:ea typeface="+mn-lt"/>
                <a:cs typeface="+mn-lt"/>
              </a:rPr>
              <a:t>Pro Tip</a:t>
            </a:r>
            <a:endParaRPr lang="en-US" sz="1200">
              <a:cs typeface="Arial"/>
            </a:endParaRPr>
          </a:p>
          <a:p>
            <a:pPr>
              <a:lnSpc>
                <a:spcPct val="120000"/>
              </a:lnSpc>
            </a:pPr>
            <a:endParaRPr lang="en-AU" sz="1200" i="1">
              <a:ea typeface="+mn-lt"/>
              <a:cs typeface="+mn-lt"/>
            </a:endParaRPr>
          </a:p>
          <a:p>
            <a:pPr>
              <a:lnSpc>
                <a:spcPct val="120000"/>
              </a:lnSpc>
            </a:pPr>
            <a:r>
              <a:rPr lang="en-AU" sz="1200" i="1">
                <a:ea typeface="+mn-lt"/>
                <a:cs typeface="+mn-lt"/>
              </a:rPr>
              <a:t>It's a good idea to leave about 15-20 mins - depending on your how large your audience is - at the end of your showcase to engage in meaningful discussions. </a:t>
            </a:r>
          </a:p>
          <a:p>
            <a:pPr>
              <a:lnSpc>
                <a:spcPct val="120000"/>
              </a:lnSpc>
            </a:pPr>
            <a:endParaRPr lang="en-AU" sz="1200" i="1">
              <a:ea typeface="+mn-lt"/>
              <a:cs typeface="+mn-lt"/>
            </a:endParaRPr>
          </a:p>
        </p:txBody>
      </p:sp>
      <p:pic>
        <p:nvPicPr>
          <p:cNvPr id="17" name="Graphic 16">
            <a:extLst>
              <a:ext uri="{FF2B5EF4-FFF2-40B4-BE49-F238E27FC236}">
                <a16:creationId xmlns:a16="http://schemas.microsoft.com/office/drawing/2014/main" id="{3FF047BB-B38C-4DA8-8A7E-60C4989BC3A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30658" y="2406764"/>
            <a:ext cx="335883" cy="335883"/>
          </a:xfrm>
          <a:prstGeom prst="rect">
            <a:avLst/>
          </a:prstGeom>
        </p:spPr>
      </p:pic>
      <p:sp>
        <p:nvSpPr>
          <p:cNvPr id="18" name="TextBox 17">
            <a:extLst>
              <a:ext uri="{FF2B5EF4-FFF2-40B4-BE49-F238E27FC236}">
                <a16:creationId xmlns:a16="http://schemas.microsoft.com/office/drawing/2014/main" id="{E685D15C-E040-4282-AEEB-99FF746C7EDA}"/>
              </a:ext>
            </a:extLst>
          </p:cNvPr>
          <p:cNvSpPr txBox="1"/>
          <p:nvPr/>
        </p:nvSpPr>
        <p:spPr>
          <a:xfrm>
            <a:off x="666007" y="4826656"/>
            <a:ext cx="3544480" cy="15234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100" dirty="0">
                <a:solidFill>
                  <a:srgbClr val="002664"/>
                </a:solidFill>
                <a:hlinkClick r:id="rId7">
                  <a:extLst>
                    <a:ext uri="{A12FA001-AC4F-418D-AE19-62706E023703}">
                      <ahyp:hlinkClr xmlns:ahyp="http://schemas.microsoft.com/office/drawing/2018/hyperlinkcolor" val="tx"/>
                    </a:ext>
                  </a:extLst>
                </a:hlinkClick>
              </a:rPr>
              <a:t>NSW Digital Service Toolkit - Activities and templates</a:t>
            </a:r>
            <a:endParaRPr lang="en-US" sz="1100" dirty="0">
              <a:solidFill>
                <a:srgbClr val="002664"/>
              </a:solidFill>
              <a:cs typeface="Arial"/>
            </a:endParaRPr>
          </a:p>
        </p:txBody>
      </p:sp>
    </p:spTree>
    <p:extLst>
      <p:ext uri="{BB962C8B-B14F-4D97-AF65-F5344CB8AC3E}">
        <p14:creationId xmlns:p14="http://schemas.microsoft.com/office/powerpoint/2010/main" val="2579468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18" y="1917406"/>
            <a:ext cx="4164691" cy="443198"/>
          </a:xfrm>
        </p:spPr>
        <p:txBody>
          <a:bodyPr/>
          <a:lstStyle/>
          <a:p>
            <a:r>
              <a:rPr lang="en-US">
                <a:solidFill>
                  <a:srgbClr val="002060"/>
                </a:solidFill>
              </a:rPr>
              <a:t>4. Wrap up</a:t>
            </a:r>
          </a:p>
        </p:txBody>
      </p:sp>
      <p:cxnSp>
        <p:nvCxnSpPr>
          <p:cNvPr id="5" name="Straight Arrow Connector 4">
            <a:extLst>
              <a:ext uri="{FF2B5EF4-FFF2-40B4-BE49-F238E27FC236}">
                <a16:creationId xmlns:a16="http://schemas.microsoft.com/office/drawing/2014/main" id="{B656BBB9-FD00-469A-A1E0-C1F61551A8DC}"/>
              </a:ext>
            </a:extLst>
          </p:cNvPr>
          <p:cNvCxnSpPr/>
          <p:nvPr/>
        </p:nvCxnSpPr>
        <p:spPr>
          <a:xfrm>
            <a:off x="408980" y="408980"/>
            <a:ext cx="8349258" cy="1"/>
          </a:xfrm>
          <a:prstGeom prst="straightConnector1">
            <a:avLst/>
          </a:prstGeom>
          <a:ln w="28575">
            <a:solidFill>
              <a:srgbClr val="D715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4472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957" y="415435"/>
            <a:ext cx="8258144" cy="380873"/>
          </a:xfrm>
        </p:spPr>
        <p:txBody>
          <a:bodyPr/>
          <a:lstStyle/>
          <a:p>
            <a:r>
              <a:rPr lang="en-US"/>
              <a:t>Next steps</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22</a:t>
            </a:fld>
            <a:endParaRPr lang="en-GB"/>
          </a:p>
        </p:txBody>
      </p:sp>
      <p:sp>
        <p:nvSpPr>
          <p:cNvPr id="8" name="Rectangle 7">
            <a:extLst>
              <a:ext uri="{FF2B5EF4-FFF2-40B4-BE49-F238E27FC236}">
                <a16:creationId xmlns:a16="http://schemas.microsoft.com/office/drawing/2014/main" id="{A6A35668-EE90-43ED-B9C8-89443667673D}"/>
              </a:ext>
            </a:extLst>
          </p:cNvPr>
          <p:cNvSpPr/>
          <p:nvPr/>
        </p:nvSpPr>
        <p:spPr>
          <a:xfrm>
            <a:off x="444958" y="1189837"/>
            <a:ext cx="8140621" cy="746358"/>
          </a:xfrm>
          <a:prstGeom prst="rect">
            <a:avLst/>
          </a:prstGeom>
        </p:spPr>
        <p:txBody>
          <a:bodyPr wrap="square" lIns="68580" tIns="34290" rIns="68580" bIns="34290" anchor="t">
            <a:spAutoFit/>
          </a:bodyPr>
          <a:lstStyle/>
          <a:p>
            <a:pPr marL="342900" indent="-342900">
              <a:lnSpc>
                <a:spcPct val="120000"/>
              </a:lnSpc>
              <a:buFont typeface="Arial" panose="020B0604020202020204" pitchFamily="34" charset="0"/>
              <a:buChar char="•"/>
            </a:pPr>
            <a:r>
              <a:rPr lang="en-US" sz="2000">
                <a:ea typeface="+mn-lt"/>
                <a:cs typeface="+mn-lt"/>
              </a:rPr>
              <a:t>[Include upcoming key dates, activities or decisions] </a:t>
            </a:r>
          </a:p>
          <a:p>
            <a:endParaRPr lang="en-US" sz="2000">
              <a:solidFill>
                <a:srgbClr val="002664"/>
              </a:solidFill>
              <a:ea typeface="+mn-lt"/>
              <a:cs typeface="+mn-lt"/>
            </a:endParaRPr>
          </a:p>
        </p:txBody>
      </p:sp>
    </p:spTree>
    <p:extLst>
      <p:ext uri="{BB962C8B-B14F-4D97-AF65-F5344CB8AC3E}">
        <p14:creationId xmlns:p14="http://schemas.microsoft.com/office/powerpoint/2010/main" val="3996863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18" y="1917406"/>
            <a:ext cx="4164691" cy="443198"/>
          </a:xfrm>
        </p:spPr>
        <p:txBody>
          <a:bodyPr/>
          <a:lstStyle/>
          <a:p>
            <a:r>
              <a:rPr lang="en-US">
                <a:solidFill>
                  <a:srgbClr val="002060"/>
                </a:solidFill>
              </a:rPr>
              <a:t>Thank you</a:t>
            </a:r>
          </a:p>
        </p:txBody>
      </p:sp>
      <p:cxnSp>
        <p:nvCxnSpPr>
          <p:cNvPr id="5" name="Straight Arrow Connector 4">
            <a:extLst>
              <a:ext uri="{FF2B5EF4-FFF2-40B4-BE49-F238E27FC236}">
                <a16:creationId xmlns:a16="http://schemas.microsoft.com/office/drawing/2014/main" id="{B656BBB9-FD00-469A-A1E0-C1F61551A8DC}"/>
              </a:ext>
            </a:extLst>
          </p:cNvPr>
          <p:cNvCxnSpPr/>
          <p:nvPr/>
        </p:nvCxnSpPr>
        <p:spPr>
          <a:xfrm>
            <a:off x="408980" y="408980"/>
            <a:ext cx="8349258" cy="1"/>
          </a:xfrm>
          <a:prstGeom prst="straightConnector1">
            <a:avLst/>
          </a:prstGeom>
          <a:ln w="28575">
            <a:solidFill>
              <a:srgbClr val="D715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504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8AA534B-3E76-43DE-81EB-A0AA15B81CDB}"/>
              </a:ext>
            </a:extLst>
          </p:cNvPr>
          <p:cNvSpPr>
            <a:spLocks noGrp="1"/>
          </p:cNvSpPr>
          <p:nvPr>
            <p:ph type="sldNum" sz="quarter" idx="12"/>
          </p:nvPr>
        </p:nvSpPr>
        <p:spPr/>
        <p:txBody>
          <a:bodyPr/>
          <a:lstStyle/>
          <a:p>
            <a:fld id="{6445CA75-65CF-428D-AAFD-249FBBE0F4CE}" type="slidenum">
              <a:rPr lang="en-GB" dirty="0" smtClean="0"/>
              <a:pPr/>
              <a:t>3</a:t>
            </a:fld>
            <a:endParaRPr lang="en-GB"/>
          </a:p>
        </p:txBody>
      </p:sp>
      <p:graphicFrame>
        <p:nvGraphicFramePr>
          <p:cNvPr id="2" name="Table 3">
            <a:extLst>
              <a:ext uri="{FF2B5EF4-FFF2-40B4-BE49-F238E27FC236}">
                <a16:creationId xmlns:a16="http://schemas.microsoft.com/office/drawing/2014/main" id="{9EB6A21D-DF27-406A-8481-2F389C922D7E}"/>
              </a:ext>
            </a:extLst>
          </p:cNvPr>
          <p:cNvGraphicFramePr>
            <a:graphicFrameLocks noGrp="1"/>
          </p:cNvGraphicFramePr>
          <p:nvPr/>
        </p:nvGraphicFramePr>
        <p:xfrm>
          <a:off x="922562" y="1239004"/>
          <a:ext cx="6788563" cy="983530"/>
        </p:xfrm>
        <a:graphic>
          <a:graphicData uri="http://schemas.openxmlformats.org/drawingml/2006/table">
            <a:tbl>
              <a:tblPr firstRow="1" bandRow="1">
                <a:tableStyleId>{2D5ABB26-0587-4C30-8999-92F81FD0307C}</a:tableStyleId>
              </a:tblPr>
              <a:tblGrid>
                <a:gridCol w="6788563">
                  <a:extLst>
                    <a:ext uri="{9D8B030D-6E8A-4147-A177-3AD203B41FA5}">
                      <a16:colId xmlns:a16="http://schemas.microsoft.com/office/drawing/2014/main" val="2474376520"/>
                    </a:ext>
                  </a:extLst>
                </a:gridCol>
              </a:tblGrid>
              <a:tr h="709210">
                <a:tc>
                  <a:txBody>
                    <a:bodyPr/>
                    <a:lstStyle/>
                    <a:p>
                      <a:pPr lvl="0" algn="l">
                        <a:lnSpc>
                          <a:spcPct val="100000"/>
                        </a:lnSpc>
                        <a:spcBef>
                          <a:spcPts val="0"/>
                        </a:spcBef>
                        <a:spcAft>
                          <a:spcPts val="0"/>
                        </a:spcAft>
                        <a:buNone/>
                      </a:pPr>
                      <a:r>
                        <a:rPr lang="en-AU" sz="3600" b="1" kern="1200" noProof="0">
                          <a:solidFill>
                            <a:srgbClr val="002664"/>
                          </a:solidFill>
                          <a:latin typeface="+mj-lt"/>
                          <a:ea typeface="+mj-ea"/>
                          <a:cs typeface="+mj-cs"/>
                        </a:rPr>
                        <a:t>Instructions</a:t>
                      </a:r>
                      <a:endParaRPr lang="en-US" sz="3600" b="1" kern="1200">
                        <a:solidFill>
                          <a:srgbClr val="002664"/>
                        </a:solidFill>
                        <a:latin typeface="+mj-lt"/>
                        <a:ea typeface="+mj-ea"/>
                        <a:cs typeface="+mj-cs"/>
                      </a:endParaRPr>
                    </a:p>
                  </a:txBody>
                  <a:tcPr/>
                </a:tc>
                <a:extLst>
                  <a:ext uri="{0D108BD9-81ED-4DB2-BD59-A6C34878D82A}">
                    <a16:rowId xmlns:a16="http://schemas.microsoft.com/office/drawing/2014/main" val="515803662"/>
                  </a:ext>
                </a:extLst>
              </a:tr>
              <a:tr h="270710">
                <a:tc>
                  <a:txBody>
                    <a:bodyPr/>
                    <a:lstStyle/>
                    <a:p>
                      <a:pPr lvl="0">
                        <a:buNone/>
                      </a:pPr>
                      <a:endParaRPr lang="en-GB" sz="1200">
                        <a:solidFill>
                          <a:schemeClr val="tx1"/>
                        </a:solidFill>
                      </a:endParaRPr>
                    </a:p>
                  </a:txBody>
                  <a:tcPr/>
                </a:tc>
                <a:extLst>
                  <a:ext uri="{0D108BD9-81ED-4DB2-BD59-A6C34878D82A}">
                    <a16:rowId xmlns:a16="http://schemas.microsoft.com/office/drawing/2014/main" val="1228668765"/>
                  </a:ext>
                </a:extLst>
              </a:tr>
            </a:tbl>
          </a:graphicData>
        </a:graphic>
      </p:graphicFrame>
      <p:pic>
        <p:nvPicPr>
          <p:cNvPr id="8" name="Graphic 8">
            <a:extLst>
              <a:ext uri="{FF2B5EF4-FFF2-40B4-BE49-F238E27FC236}">
                <a16:creationId xmlns:a16="http://schemas.microsoft.com/office/drawing/2014/main" id="{5562EF33-8C8F-4EFE-BED7-A2F77AD48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521" y="325760"/>
            <a:ext cx="747999" cy="799953"/>
          </a:xfrm>
          <a:prstGeom prst="rect">
            <a:avLst/>
          </a:prstGeom>
        </p:spPr>
      </p:pic>
      <p:sp>
        <p:nvSpPr>
          <p:cNvPr id="7" name="Rectangle 6">
            <a:extLst>
              <a:ext uri="{FF2B5EF4-FFF2-40B4-BE49-F238E27FC236}">
                <a16:creationId xmlns:a16="http://schemas.microsoft.com/office/drawing/2014/main" id="{C6C6DD3D-1D26-488A-8577-BA5F31A45641}"/>
              </a:ext>
            </a:extLst>
          </p:cNvPr>
          <p:cNvSpPr/>
          <p:nvPr/>
        </p:nvSpPr>
        <p:spPr>
          <a:xfrm>
            <a:off x="667525" y="1334769"/>
            <a:ext cx="81644" cy="792000"/>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63607D99-742D-43EB-8EF7-A5FF93812111}"/>
              </a:ext>
            </a:extLst>
          </p:cNvPr>
          <p:cNvSpPr txBox="1"/>
          <p:nvPr/>
        </p:nvSpPr>
        <p:spPr>
          <a:xfrm>
            <a:off x="992628" y="2174473"/>
            <a:ext cx="7158743" cy="2360646"/>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285750" indent="-285750">
              <a:lnSpc>
                <a:spcPct val="90000"/>
              </a:lnSpc>
              <a:spcAft>
                <a:spcPts val="800"/>
              </a:spcAft>
              <a:buFont typeface="Arial" panose="020B0604020202020204" pitchFamily="34" charset="0"/>
              <a:buChar char="•"/>
            </a:pPr>
            <a:r>
              <a:rPr lang="en-AU" dirty="0">
                <a:solidFill>
                  <a:srgbClr val="000000"/>
                </a:solidFill>
                <a:cs typeface="Arial"/>
              </a:rPr>
              <a:t>Use this PowerPoint template to give you an example of how to get started.</a:t>
            </a:r>
          </a:p>
          <a:p>
            <a:pPr marL="285750" indent="-285750">
              <a:lnSpc>
                <a:spcPct val="90000"/>
              </a:lnSpc>
              <a:spcAft>
                <a:spcPts val="800"/>
              </a:spcAft>
              <a:buFont typeface="Arial" panose="020B0604020202020204" pitchFamily="34" charset="0"/>
              <a:buChar char="•"/>
            </a:pPr>
            <a:r>
              <a:rPr lang="en-AU" dirty="0">
                <a:solidFill>
                  <a:srgbClr val="000000"/>
                </a:solidFill>
                <a:cs typeface="Arial"/>
              </a:rPr>
              <a:t>Add or delete slides - You will need to adapt this template to your project and stakeholder needs.</a:t>
            </a:r>
          </a:p>
          <a:p>
            <a:pPr marL="285750" indent="-285750">
              <a:lnSpc>
                <a:spcPct val="90000"/>
              </a:lnSpc>
              <a:spcAft>
                <a:spcPts val="800"/>
              </a:spcAft>
              <a:buFont typeface="Arial" panose="020B0604020202020204" pitchFamily="34" charset="0"/>
              <a:buChar char="•"/>
            </a:pPr>
            <a:r>
              <a:rPr lang="en-AU" dirty="0">
                <a:solidFill>
                  <a:srgbClr val="000000"/>
                </a:solidFill>
                <a:cs typeface="Arial"/>
              </a:rPr>
              <a:t>Follow the instruction slides as a guide to filling out each section, then delete or hide them before you present. </a:t>
            </a:r>
          </a:p>
          <a:p>
            <a:pPr>
              <a:lnSpc>
                <a:spcPct val="90000"/>
              </a:lnSpc>
              <a:spcAft>
                <a:spcPts val="800"/>
              </a:spcAft>
            </a:pPr>
            <a:endParaRPr lang="en-AU">
              <a:solidFill>
                <a:srgbClr val="000000"/>
              </a:solidFill>
              <a:cs typeface="Arial"/>
            </a:endParaRPr>
          </a:p>
          <a:p>
            <a:pPr>
              <a:lnSpc>
                <a:spcPct val="90000"/>
              </a:lnSpc>
              <a:spcAft>
                <a:spcPts val="800"/>
              </a:spcAft>
            </a:pPr>
            <a:r>
              <a:rPr lang="en-AU" b="1" dirty="0">
                <a:cs typeface="Arial"/>
              </a:rPr>
              <a:t>Additional resources</a:t>
            </a:r>
          </a:p>
          <a:p>
            <a:pPr marL="285750" indent="-285750">
              <a:lnSpc>
                <a:spcPct val="90000"/>
              </a:lnSpc>
              <a:spcAft>
                <a:spcPts val="800"/>
              </a:spcAft>
              <a:buFont typeface="Arial" panose="05000000000000000000" pitchFamily="2" charset="2"/>
              <a:buChar char="•"/>
            </a:pPr>
            <a:r>
              <a:rPr lang="en-AU" u="sng" dirty="0">
                <a:hlinkClick r:id="rId5"/>
              </a:rPr>
              <a:t>Example presentation (PowerPoint)</a:t>
            </a:r>
            <a:endParaRPr lang="en-US">
              <a:cs typeface="Arial"/>
            </a:endParaRPr>
          </a:p>
          <a:p>
            <a:pPr marL="285750" indent="-285750">
              <a:lnSpc>
                <a:spcPct val="90000"/>
              </a:lnSpc>
              <a:spcAft>
                <a:spcPts val="800"/>
              </a:spcAft>
              <a:buFont typeface="Wingdings" panose="05000000000000000000" pitchFamily="2" charset="2"/>
              <a:buChar char="ü"/>
            </a:pPr>
            <a:endParaRPr lang="en-AU">
              <a:solidFill>
                <a:srgbClr val="000000"/>
              </a:solidFill>
              <a:cs typeface="Arial"/>
            </a:endParaRPr>
          </a:p>
        </p:txBody>
      </p:sp>
      <p:sp>
        <p:nvSpPr>
          <p:cNvPr id="10" name="TextBox 9">
            <a:extLst>
              <a:ext uri="{FF2B5EF4-FFF2-40B4-BE49-F238E27FC236}">
                <a16:creationId xmlns:a16="http://schemas.microsoft.com/office/drawing/2014/main" id="{AA9E04CB-0998-4041-B194-8ACE1674FBEE}"/>
              </a:ext>
            </a:extLst>
          </p:cNvPr>
          <p:cNvSpPr txBox="1"/>
          <p:nvPr/>
        </p:nvSpPr>
        <p:spPr>
          <a:xfrm>
            <a:off x="1027520" y="4826656"/>
            <a:ext cx="3544480" cy="15234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100" dirty="0">
                <a:solidFill>
                  <a:srgbClr val="002664"/>
                </a:solidFill>
                <a:hlinkClick r:id="rId6">
                  <a:extLst>
                    <a:ext uri="{A12FA001-AC4F-418D-AE19-62706E023703}">
                      <ahyp:hlinkClr xmlns:ahyp="http://schemas.microsoft.com/office/drawing/2018/hyperlinkcolor" val="tx"/>
                    </a:ext>
                  </a:extLst>
                </a:hlinkClick>
              </a:rPr>
              <a:t>NSW Digital Service Toolkit - Activities and templates</a:t>
            </a:r>
            <a:endParaRPr lang="en-US" sz="1100" dirty="0">
              <a:solidFill>
                <a:srgbClr val="002664"/>
              </a:solidFill>
              <a:cs typeface="Arial"/>
            </a:endParaRPr>
          </a:p>
        </p:txBody>
      </p:sp>
    </p:spTree>
    <p:extLst>
      <p:ext uri="{BB962C8B-B14F-4D97-AF65-F5344CB8AC3E}">
        <p14:creationId xmlns:p14="http://schemas.microsoft.com/office/powerpoint/2010/main" val="1090006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4" name="Arrow: Pentagon 23">
            <a:extLst>
              <a:ext uri="{FF2B5EF4-FFF2-40B4-BE49-F238E27FC236}">
                <a16:creationId xmlns:a16="http://schemas.microsoft.com/office/drawing/2014/main" id="{107807D2-A686-421A-93ED-7FBF458D41FC}"/>
              </a:ext>
            </a:extLst>
          </p:cNvPr>
          <p:cNvSpPr/>
          <p:nvPr/>
        </p:nvSpPr>
        <p:spPr>
          <a:xfrm>
            <a:off x="6774618" y="2177847"/>
            <a:ext cx="2099841" cy="447848"/>
          </a:xfrm>
          <a:prstGeom prst="homePlate">
            <a:avLst/>
          </a:prstGeom>
          <a:solidFill>
            <a:schemeClr val="bg1"/>
          </a:solidFill>
          <a:ln w="57150">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Arrow: Pentagon 24">
            <a:extLst>
              <a:ext uri="{FF2B5EF4-FFF2-40B4-BE49-F238E27FC236}">
                <a16:creationId xmlns:a16="http://schemas.microsoft.com/office/drawing/2014/main" id="{20519479-4C7C-4054-BC52-6EC3BEA2CF46}"/>
              </a:ext>
            </a:extLst>
          </p:cNvPr>
          <p:cNvSpPr/>
          <p:nvPr/>
        </p:nvSpPr>
        <p:spPr>
          <a:xfrm>
            <a:off x="5086839" y="2177847"/>
            <a:ext cx="2099841" cy="447848"/>
          </a:xfrm>
          <a:prstGeom prst="homePlate">
            <a:avLst/>
          </a:prstGeom>
          <a:solidFill>
            <a:schemeClr val="bg1"/>
          </a:solidFill>
          <a:ln w="57150">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Arrow: Pentagon 25">
            <a:extLst>
              <a:ext uri="{FF2B5EF4-FFF2-40B4-BE49-F238E27FC236}">
                <a16:creationId xmlns:a16="http://schemas.microsoft.com/office/drawing/2014/main" id="{A303E7FB-9FC6-4CA2-BA15-B549BB5112EA}"/>
              </a:ext>
            </a:extLst>
          </p:cNvPr>
          <p:cNvSpPr/>
          <p:nvPr/>
        </p:nvSpPr>
        <p:spPr>
          <a:xfrm>
            <a:off x="3275047" y="2177848"/>
            <a:ext cx="2099841" cy="447848"/>
          </a:xfrm>
          <a:prstGeom prst="homePlate">
            <a:avLst/>
          </a:prstGeom>
          <a:solidFill>
            <a:schemeClr val="bg1"/>
          </a:solidFill>
          <a:ln w="57150">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Arrow: Pentagon 26">
            <a:extLst>
              <a:ext uri="{FF2B5EF4-FFF2-40B4-BE49-F238E27FC236}">
                <a16:creationId xmlns:a16="http://schemas.microsoft.com/office/drawing/2014/main" id="{136C9030-F022-427C-B96D-9977243A9CAD}"/>
              </a:ext>
            </a:extLst>
          </p:cNvPr>
          <p:cNvSpPr/>
          <p:nvPr/>
        </p:nvSpPr>
        <p:spPr>
          <a:xfrm>
            <a:off x="1522562" y="2177848"/>
            <a:ext cx="1981228" cy="447848"/>
          </a:xfrm>
          <a:prstGeom prst="homePlate">
            <a:avLst/>
          </a:prstGeom>
          <a:solidFill>
            <a:schemeClr val="bg1"/>
          </a:solidFill>
          <a:ln w="57150">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lide Number Placeholder 2">
            <a:extLst>
              <a:ext uri="{FF2B5EF4-FFF2-40B4-BE49-F238E27FC236}">
                <a16:creationId xmlns:a16="http://schemas.microsoft.com/office/drawing/2014/main" id="{78AA534B-3E76-43DE-81EB-A0AA15B81CDB}"/>
              </a:ext>
            </a:extLst>
          </p:cNvPr>
          <p:cNvSpPr>
            <a:spLocks noGrp="1"/>
          </p:cNvSpPr>
          <p:nvPr>
            <p:ph type="sldNum" sz="quarter" idx="12"/>
          </p:nvPr>
        </p:nvSpPr>
        <p:spPr>
          <a:xfrm>
            <a:off x="8453292" y="4457278"/>
            <a:ext cx="128240" cy="123111"/>
          </a:xfrm>
        </p:spPr>
        <p:txBody>
          <a:bodyPr/>
          <a:lstStyle/>
          <a:p>
            <a:fld id="{6445CA75-65CF-428D-AAFD-249FBBE0F4CE}" type="slidenum">
              <a:rPr lang="en-GB" dirty="0" smtClean="0"/>
              <a:pPr/>
              <a:t>4</a:t>
            </a:fld>
            <a:endParaRPr lang="en-GB"/>
          </a:p>
        </p:txBody>
      </p:sp>
      <p:graphicFrame>
        <p:nvGraphicFramePr>
          <p:cNvPr id="2" name="Table 3">
            <a:extLst>
              <a:ext uri="{FF2B5EF4-FFF2-40B4-BE49-F238E27FC236}">
                <a16:creationId xmlns:a16="http://schemas.microsoft.com/office/drawing/2014/main" id="{9EB6A21D-DF27-406A-8481-2F389C922D7E}"/>
              </a:ext>
            </a:extLst>
          </p:cNvPr>
          <p:cNvGraphicFramePr>
            <a:graphicFrameLocks noGrp="1"/>
          </p:cNvGraphicFramePr>
          <p:nvPr>
            <p:extLst>
              <p:ext uri="{D42A27DB-BD31-4B8C-83A1-F6EECF244321}">
                <p14:modId xmlns:p14="http://schemas.microsoft.com/office/powerpoint/2010/main" val="1118795137"/>
              </p:ext>
            </p:extLst>
          </p:nvPr>
        </p:nvGraphicFramePr>
        <p:xfrm>
          <a:off x="817271" y="1337475"/>
          <a:ext cx="6788563" cy="920624"/>
        </p:xfrm>
        <a:graphic>
          <a:graphicData uri="http://schemas.openxmlformats.org/drawingml/2006/table">
            <a:tbl>
              <a:tblPr firstRow="1" bandRow="1">
                <a:tableStyleId>{2D5ABB26-0587-4C30-8999-92F81FD0307C}</a:tableStyleId>
              </a:tblPr>
              <a:tblGrid>
                <a:gridCol w="6788563">
                  <a:extLst>
                    <a:ext uri="{9D8B030D-6E8A-4147-A177-3AD203B41FA5}">
                      <a16:colId xmlns:a16="http://schemas.microsoft.com/office/drawing/2014/main" val="2474376520"/>
                    </a:ext>
                  </a:extLst>
                </a:gridCol>
              </a:tblGrid>
              <a:tr h="646304">
                <a:tc>
                  <a:txBody>
                    <a:bodyPr/>
                    <a:lstStyle/>
                    <a:p>
                      <a:pPr lvl="0" algn="l">
                        <a:lnSpc>
                          <a:spcPct val="100000"/>
                        </a:lnSpc>
                        <a:spcBef>
                          <a:spcPts val="0"/>
                        </a:spcBef>
                        <a:spcAft>
                          <a:spcPts val="0"/>
                        </a:spcAft>
                        <a:buNone/>
                      </a:pPr>
                      <a:r>
                        <a:rPr lang="en-AU" sz="3600" b="1" kern="1200" noProof="0">
                          <a:solidFill>
                            <a:srgbClr val="002664"/>
                          </a:solidFill>
                          <a:latin typeface="+mj-lt"/>
                          <a:ea typeface="+mj-ea"/>
                          <a:cs typeface="+mj-cs"/>
                        </a:rPr>
                        <a:t>Template structure</a:t>
                      </a:r>
                      <a:endParaRPr lang="en-US" sz="3600" b="1" kern="1200">
                        <a:solidFill>
                          <a:srgbClr val="002664"/>
                        </a:solidFill>
                        <a:latin typeface="+mj-lt"/>
                        <a:ea typeface="+mj-ea"/>
                        <a:cs typeface="+mj-cs"/>
                      </a:endParaRPr>
                    </a:p>
                  </a:txBody>
                  <a:tcPr/>
                </a:tc>
                <a:extLst>
                  <a:ext uri="{0D108BD9-81ED-4DB2-BD59-A6C34878D82A}">
                    <a16:rowId xmlns:a16="http://schemas.microsoft.com/office/drawing/2014/main" val="515803662"/>
                  </a:ext>
                </a:extLst>
              </a:tr>
              <a:tr h="270710">
                <a:tc>
                  <a:txBody>
                    <a:bodyPr/>
                    <a:lstStyle/>
                    <a:p>
                      <a:pPr lvl="0">
                        <a:buNone/>
                      </a:pPr>
                      <a:endParaRPr lang="en-GB" sz="1200">
                        <a:solidFill>
                          <a:schemeClr val="tx1"/>
                        </a:solidFill>
                      </a:endParaRPr>
                    </a:p>
                  </a:txBody>
                  <a:tcPr/>
                </a:tc>
                <a:extLst>
                  <a:ext uri="{0D108BD9-81ED-4DB2-BD59-A6C34878D82A}">
                    <a16:rowId xmlns:a16="http://schemas.microsoft.com/office/drawing/2014/main" val="1228668765"/>
                  </a:ext>
                </a:extLst>
              </a:tr>
            </a:tbl>
          </a:graphicData>
        </a:graphic>
      </p:graphicFrame>
      <p:pic>
        <p:nvPicPr>
          <p:cNvPr id="8" name="Graphic 8">
            <a:extLst>
              <a:ext uri="{FF2B5EF4-FFF2-40B4-BE49-F238E27FC236}">
                <a16:creationId xmlns:a16="http://schemas.microsoft.com/office/drawing/2014/main" id="{5562EF33-8C8F-4EFE-BED7-A2F77AD48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521" y="384075"/>
            <a:ext cx="747999" cy="799953"/>
          </a:xfrm>
          <a:prstGeom prst="rect">
            <a:avLst/>
          </a:prstGeom>
        </p:spPr>
      </p:pic>
      <p:graphicFrame>
        <p:nvGraphicFramePr>
          <p:cNvPr id="6" name="Table 5">
            <a:extLst>
              <a:ext uri="{FF2B5EF4-FFF2-40B4-BE49-F238E27FC236}">
                <a16:creationId xmlns:a16="http://schemas.microsoft.com/office/drawing/2014/main" id="{6FC2558B-E16B-4A0B-BBD7-8F7A254B441B}"/>
              </a:ext>
            </a:extLst>
          </p:cNvPr>
          <p:cNvGraphicFramePr>
            <a:graphicFrameLocks noGrp="1"/>
          </p:cNvGraphicFramePr>
          <p:nvPr>
            <p:extLst>
              <p:ext uri="{D42A27DB-BD31-4B8C-83A1-F6EECF244321}">
                <p14:modId xmlns:p14="http://schemas.microsoft.com/office/powerpoint/2010/main" val="900106921"/>
              </p:ext>
            </p:extLst>
          </p:nvPr>
        </p:nvGraphicFramePr>
        <p:xfrm>
          <a:off x="442196" y="2095081"/>
          <a:ext cx="8432263" cy="2175205"/>
        </p:xfrm>
        <a:graphic>
          <a:graphicData uri="http://schemas.openxmlformats.org/drawingml/2006/table">
            <a:tbl>
              <a:tblPr bandRow="1">
                <a:tableStyleId>{95FA9646-C772-4898-8722-9C7C3AA66207}</a:tableStyleId>
              </a:tblPr>
              <a:tblGrid>
                <a:gridCol w="978391">
                  <a:extLst>
                    <a:ext uri="{9D8B030D-6E8A-4147-A177-3AD203B41FA5}">
                      <a16:colId xmlns:a16="http://schemas.microsoft.com/office/drawing/2014/main" val="2057734441"/>
                    </a:ext>
                  </a:extLst>
                </a:gridCol>
                <a:gridCol w="1863468">
                  <a:extLst>
                    <a:ext uri="{9D8B030D-6E8A-4147-A177-3AD203B41FA5}">
                      <a16:colId xmlns:a16="http://schemas.microsoft.com/office/drawing/2014/main" val="1458126697"/>
                    </a:ext>
                  </a:extLst>
                </a:gridCol>
                <a:gridCol w="1863468">
                  <a:extLst>
                    <a:ext uri="{9D8B030D-6E8A-4147-A177-3AD203B41FA5}">
                      <a16:colId xmlns:a16="http://schemas.microsoft.com/office/drawing/2014/main" val="2956277508"/>
                    </a:ext>
                  </a:extLst>
                </a:gridCol>
                <a:gridCol w="1863468">
                  <a:extLst>
                    <a:ext uri="{9D8B030D-6E8A-4147-A177-3AD203B41FA5}">
                      <a16:colId xmlns:a16="http://schemas.microsoft.com/office/drawing/2014/main" val="3907193328"/>
                    </a:ext>
                  </a:extLst>
                </a:gridCol>
                <a:gridCol w="1863468">
                  <a:extLst>
                    <a:ext uri="{9D8B030D-6E8A-4147-A177-3AD203B41FA5}">
                      <a16:colId xmlns:a16="http://schemas.microsoft.com/office/drawing/2014/main" val="3633992593"/>
                    </a:ext>
                  </a:extLst>
                </a:gridCol>
              </a:tblGrid>
              <a:tr h="600795">
                <a:tc>
                  <a:txBody>
                    <a:bodyPr/>
                    <a:lstStyle/>
                    <a:p>
                      <a:endParaRPr lang="en-GB" sz="1200"/>
                    </a:p>
                    <a:p>
                      <a:pPr lvl="0">
                        <a:buNone/>
                      </a:pPr>
                      <a:r>
                        <a:rPr lang="en-GB" sz="1200"/>
                        <a:t>Section</a:t>
                      </a:r>
                      <a:endParaRPr lang="en-GB" sz="1200">
                        <a:solidFill>
                          <a:schemeClr val="tx1"/>
                        </a:solidFill>
                      </a:endParaRPr>
                    </a:p>
                  </a:txBody>
                  <a:tcPr/>
                </a:tc>
                <a:tc>
                  <a:txBody>
                    <a:bodyPr/>
                    <a:lstStyle/>
                    <a:p>
                      <a:pPr algn="ctr"/>
                      <a:r>
                        <a:rPr lang="en-GB" sz="1200" b="1" u="none" strike="noStrike" kern="1200">
                          <a:solidFill>
                            <a:srgbClr val="4F4F4F"/>
                          </a:solidFill>
                          <a:latin typeface="+mn-lt"/>
                          <a:ea typeface="+mn-ea"/>
                          <a:cs typeface="+mn-cs"/>
                        </a:rPr>
                        <a:t>1. Project context</a:t>
                      </a:r>
                    </a:p>
                  </a:txBody>
                  <a:tcPr anchor="ctr"/>
                </a:tc>
                <a:tc>
                  <a:txBody>
                    <a:bodyPr/>
                    <a:lstStyle/>
                    <a:p>
                      <a:pPr algn="ctr"/>
                      <a:r>
                        <a:rPr lang="en-GB" sz="1200" b="1" u="none" strike="noStrike" kern="1200">
                          <a:solidFill>
                            <a:srgbClr val="4F4F4F"/>
                          </a:solidFill>
                          <a:latin typeface="+mn-lt"/>
                          <a:ea typeface="+mn-ea"/>
                          <a:cs typeface="+mn-cs"/>
                        </a:rPr>
                        <a:t>2. Learnings &amp; outcomes</a:t>
                      </a:r>
                    </a:p>
                  </a:txBody>
                  <a:tcPr anchor="ctr"/>
                </a:tc>
                <a:tc>
                  <a:txBody>
                    <a:bodyPr/>
                    <a:lstStyle/>
                    <a:p>
                      <a:pPr algn="ctr"/>
                      <a:r>
                        <a:rPr lang="en-GB" sz="1200" b="1"/>
                        <a:t>3. Actions</a:t>
                      </a:r>
                      <a:endParaRPr lang="en-GB" sz="1200" b="1">
                        <a:solidFill>
                          <a:schemeClr val="tx1"/>
                        </a:solidFill>
                      </a:endParaRPr>
                    </a:p>
                  </a:txBody>
                  <a:tcPr anchor="ctr"/>
                </a:tc>
                <a:tc>
                  <a:txBody>
                    <a:bodyPr/>
                    <a:lstStyle/>
                    <a:p>
                      <a:pPr algn="ctr"/>
                      <a:r>
                        <a:rPr lang="en-GB" sz="1200" b="1"/>
                        <a:t>4. Wrap up</a:t>
                      </a:r>
                      <a:endParaRPr lang="en-GB" sz="1200" b="1">
                        <a:solidFill>
                          <a:schemeClr val="tx1"/>
                        </a:solidFill>
                      </a:endParaRPr>
                    </a:p>
                  </a:txBody>
                  <a:tcPr anchor="ctr"/>
                </a:tc>
                <a:extLst>
                  <a:ext uri="{0D108BD9-81ED-4DB2-BD59-A6C34878D82A}">
                    <a16:rowId xmlns:a16="http://schemas.microsoft.com/office/drawing/2014/main" val="4235861556"/>
                  </a:ext>
                </a:extLst>
              </a:tr>
              <a:tr h="1025890">
                <a:tc>
                  <a:txBody>
                    <a:bodyPr/>
                    <a:lstStyle/>
                    <a:p>
                      <a:r>
                        <a:rPr lang="en-GB" sz="1200"/>
                        <a:t>Purpose</a:t>
                      </a:r>
                      <a:endParaRPr lang="en-GB" sz="1200">
                        <a:solidFill>
                          <a:schemeClr val="tx1"/>
                        </a:solidFill>
                      </a:endParaRPr>
                    </a:p>
                  </a:txBody>
                  <a:tcPr/>
                </a:tc>
                <a:tc>
                  <a:txBody>
                    <a:bodyPr/>
                    <a:lstStyle/>
                    <a:p>
                      <a:pPr lvl="0">
                        <a:buNone/>
                      </a:pPr>
                      <a:r>
                        <a:rPr lang="en-GB" sz="1200" u="none" strike="noStrike" noProof="0"/>
                        <a:t>Align stakeholders on the purpose of the showcase, provide context and set the direction. </a:t>
                      </a:r>
                    </a:p>
                    <a:p>
                      <a:pPr lvl="0">
                        <a:buNone/>
                      </a:pPr>
                      <a:endParaRPr lang="en-GB" sz="1200" u="none" strike="noStrike" noProof="0">
                        <a:solidFill>
                          <a:schemeClr val="tx1"/>
                        </a:solidFill>
                      </a:endParaRPr>
                    </a:p>
                  </a:txBody>
                  <a:tcPr/>
                </a:tc>
                <a:tc>
                  <a:txBody>
                    <a:bodyPr/>
                    <a:lstStyle/>
                    <a:p>
                      <a:pPr lvl="0">
                        <a:buNone/>
                      </a:pPr>
                      <a:r>
                        <a:rPr lang="en-GB" sz="1200" u="none" strike="noStrike" kern="1200" noProof="0">
                          <a:solidFill>
                            <a:srgbClr val="4F4F4F"/>
                          </a:solidFill>
                          <a:latin typeface="+mn-lt"/>
                          <a:ea typeface="+mn-ea"/>
                          <a:cs typeface="+mn-cs"/>
                        </a:rPr>
                        <a:t>Demonstrate</a:t>
                      </a:r>
                      <a:r>
                        <a:rPr lang="en-GB" sz="1200" u="none" strike="noStrike" noProof="0"/>
                        <a:t> </a:t>
                      </a:r>
                      <a:r>
                        <a:rPr lang="en-GB" sz="1200" u="none" strike="noStrike" kern="1200" noProof="0">
                          <a:solidFill>
                            <a:srgbClr val="4F4F4F"/>
                          </a:solidFill>
                          <a:latin typeface="+mn-lt"/>
                          <a:ea typeface="+mn-ea"/>
                          <a:cs typeface="+mn-cs"/>
                        </a:rPr>
                        <a:t>your learnings, outcomes and how what you’ve learnt adds value to your project, business and customers. </a:t>
                      </a:r>
                      <a:endParaRPr lang="en-US" sz="1200">
                        <a:solidFill>
                          <a:schemeClr val="tx1"/>
                        </a:solidFill>
                      </a:endParaRPr>
                    </a:p>
                  </a:txBody>
                  <a:tcPr/>
                </a:tc>
                <a:tc>
                  <a:txBody>
                    <a:bodyPr/>
                    <a:lstStyle/>
                    <a:p>
                      <a:pPr lvl="0">
                        <a:buNone/>
                      </a:pPr>
                      <a:r>
                        <a:rPr lang="en-US" sz="1200">
                          <a:solidFill>
                            <a:schemeClr val="tx1"/>
                          </a:solidFill>
                        </a:rPr>
                        <a:t>Review key actions taken (or proposed actions), based on your learnings.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u="none" strike="noStrike" noProof="0"/>
                        <a:t>Dedicated time and space for important discussions or questions. </a:t>
                      </a:r>
                      <a:endParaRPr lang="en-US" sz="1200">
                        <a:solidFill>
                          <a:schemeClr val="tx1"/>
                        </a:solidFill>
                      </a:endParaRPr>
                    </a:p>
                    <a:p>
                      <a:pPr lvl="0">
                        <a:buNone/>
                      </a:pPr>
                      <a:endParaRPr lang="en-US" sz="1200">
                        <a:solidFill>
                          <a:schemeClr val="tx1"/>
                        </a:solidFill>
                      </a:endParaRPr>
                    </a:p>
                  </a:txBody>
                  <a:tcPr/>
                </a:tc>
                <a:extLst>
                  <a:ext uri="{0D108BD9-81ED-4DB2-BD59-A6C34878D82A}">
                    <a16:rowId xmlns:a16="http://schemas.microsoft.com/office/drawing/2014/main" val="4097816685"/>
                  </a:ext>
                </a:extLst>
              </a:tr>
              <a:tr h="385690">
                <a:tc>
                  <a:txBody>
                    <a:bodyPr/>
                    <a:lstStyle/>
                    <a:p>
                      <a:r>
                        <a:rPr lang="en-GB" sz="1200"/>
                        <a:t>Jump to</a:t>
                      </a:r>
                      <a:endParaRPr lang="en-GB" sz="1200">
                        <a:solidFill>
                          <a:schemeClr val="tx1"/>
                        </a:solidFill>
                      </a:endParaRPr>
                    </a:p>
                  </a:txBody>
                  <a:tcPr/>
                </a:tc>
                <a:tc>
                  <a:txBody>
                    <a:bodyPr/>
                    <a:lstStyle/>
                    <a:p>
                      <a:pPr lvl="0">
                        <a:buNone/>
                      </a:pPr>
                      <a:r>
                        <a:rPr lang="en-AU" sz="1200" u="sng" strike="noStrike" noProof="0">
                          <a:solidFill>
                            <a:srgbClr val="002664"/>
                          </a:solidFill>
                          <a:hlinkClick r:id="rId5" action="ppaction://hlinksldjump">
                            <a:extLst>
                              <a:ext uri="{A12FA001-AC4F-418D-AE19-62706E023703}">
                                <ahyp:hlinkClr xmlns:ahyp="http://schemas.microsoft.com/office/drawing/2018/hyperlinkcolor" val="tx"/>
                              </a:ext>
                            </a:extLst>
                          </a:hlinkClick>
                        </a:rPr>
                        <a:t>Project Context</a:t>
                      </a:r>
                      <a:endParaRPr lang="en-US" sz="1200">
                        <a:solidFill>
                          <a:srgbClr val="002664"/>
                        </a:solidFill>
                      </a:endParaRPr>
                    </a:p>
                  </a:txBody>
                  <a:tcPr/>
                </a:tc>
                <a:tc>
                  <a:txBody>
                    <a:bodyPr/>
                    <a:lstStyle/>
                    <a:p>
                      <a:pPr lvl="0">
                        <a:buNone/>
                      </a:pPr>
                      <a:r>
                        <a:rPr lang="en-AU" sz="1200" u="sng" strike="noStrike" kern="1200" noProof="0">
                          <a:solidFill>
                            <a:srgbClr val="002664"/>
                          </a:solidFill>
                          <a:latin typeface="+mn-lt"/>
                          <a:ea typeface="+mn-ea"/>
                          <a:cs typeface="+mn-cs"/>
                          <a:hlinkClick r:id="rId6" action="ppaction://hlinksldjump">
                            <a:extLst>
                              <a:ext uri="{A12FA001-AC4F-418D-AE19-62706E023703}">
                                <ahyp:hlinkClr xmlns:ahyp="http://schemas.microsoft.com/office/drawing/2018/hyperlinkcolor" val="tx"/>
                              </a:ext>
                            </a:extLst>
                          </a:hlinkClick>
                        </a:rPr>
                        <a:t>Learnings &amp; outcomes</a:t>
                      </a:r>
                      <a:endParaRPr lang="en-US" sz="1200" u="sng" strike="noStrike" kern="1200">
                        <a:solidFill>
                          <a:srgbClr val="002664"/>
                        </a:solidFill>
                        <a:latin typeface="+mn-lt"/>
                        <a:ea typeface="+mn-ea"/>
                        <a:cs typeface="+mn-cs"/>
                      </a:endParaRPr>
                    </a:p>
                  </a:txBody>
                  <a:tcPr/>
                </a:tc>
                <a:tc>
                  <a:txBody>
                    <a:bodyPr/>
                    <a:lstStyle/>
                    <a:p>
                      <a:pPr lvl="0">
                        <a:buNone/>
                      </a:pPr>
                      <a:r>
                        <a:rPr lang="en-AU" sz="1200" u="sng" strike="noStrike" kern="1200" noProof="0">
                          <a:solidFill>
                            <a:srgbClr val="002664"/>
                          </a:solidFill>
                          <a:latin typeface="+mn-lt"/>
                          <a:ea typeface="+mn-ea"/>
                          <a:cs typeface="+mn-cs"/>
                          <a:hlinkClick r:id="rId7" action="ppaction://hlinksldjump">
                            <a:extLst>
                              <a:ext uri="{A12FA001-AC4F-418D-AE19-62706E023703}">
                                <ahyp:hlinkClr xmlns:ahyp="http://schemas.microsoft.com/office/drawing/2018/hyperlinkcolor" val="tx"/>
                              </a:ext>
                            </a:extLst>
                          </a:hlinkClick>
                        </a:rPr>
                        <a:t>Actions</a:t>
                      </a:r>
                      <a:endParaRPr lang="en-US" sz="1200" u="sng" strike="noStrike" kern="1200">
                        <a:solidFill>
                          <a:srgbClr val="002664"/>
                        </a:solidFill>
                        <a:latin typeface="+mn-lt"/>
                        <a:ea typeface="+mn-ea"/>
                        <a:cs typeface="+mn-cs"/>
                      </a:endParaRPr>
                    </a:p>
                  </a:txBody>
                  <a:tcPr/>
                </a:tc>
                <a:tc>
                  <a:txBody>
                    <a:bodyPr/>
                    <a:lstStyle/>
                    <a:p>
                      <a:pPr lvl="0">
                        <a:buNone/>
                      </a:pPr>
                      <a:r>
                        <a:rPr lang="en-AU" sz="1200" u="sng" strike="noStrike" kern="1200" noProof="0">
                          <a:solidFill>
                            <a:srgbClr val="002664"/>
                          </a:solidFill>
                          <a:latin typeface="+mn-lt"/>
                          <a:ea typeface="+mn-ea"/>
                          <a:cs typeface="+mn-cs"/>
                          <a:hlinkClick r:id="rId8" action="ppaction://hlinksldjump">
                            <a:extLst>
                              <a:ext uri="{A12FA001-AC4F-418D-AE19-62706E023703}">
                                <ahyp:hlinkClr xmlns:ahyp="http://schemas.microsoft.com/office/drawing/2018/hyperlinkcolor" val="tx"/>
                              </a:ext>
                            </a:extLst>
                          </a:hlinkClick>
                        </a:rPr>
                        <a:t>Wrap up</a:t>
                      </a:r>
                      <a:endParaRPr lang="en-US" sz="1200" u="sng" strike="noStrike" kern="1200">
                        <a:solidFill>
                          <a:srgbClr val="002664"/>
                        </a:solidFill>
                        <a:latin typeface="+mn-lt"/>
                        <a:ea typeface="+mn-ea"/>
                        <a:cs typeface="+mn-cs"/>
                      </a:endParaRPr>
                    </a:p>
                  </a:txBody>
                  <a:tcPr/>
                </a:tc>
                <a:extLst>
                  <a:ext uri="{0D108BD9-81ED-4DB2-BD59-A6C34878D82A}">
                    <a16:rowId xmlns:a16="http://schemas.microsoft.com/office/drawing/2014/main" val="4264566271"/>
                  </a:ext>
                </a:extLst>
              </a:tr>
            </a:tbl>
          </a:graphicData>
        </a:graphic>
      </p:graphicFrame>
      <p:sp>
        <p:nvSpPr>
          <p:cNvPr id="30" name="Rectangle 29">
            <a:extLst>
              <a:ext uri="{FF2B5EF4-FFF2-40B4-BE49-F238E27FC236}">
                <a16:creationId xmlns:a16="http://schemas.microsoft.com/office/drawing/2014/main" id="{68C87C77-4729-41E4-85F6-A76F690F2F3C}"/>
              </a:ext>
            </a:extLst>
          </p:cNvPr>
          <p:cNvSpPr/>
          <p:nvPr/>
        </p:nvSpPr>
        <p:spPr>
          <a:xfrm>
            <a:off x="652394" y="1365096"/>
            <a:ext cx="81644" cy="792000"/>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8B222CA9-C812-45AD-BDBC-80919F80105C}"/>
              </a:ext>
            </a:extLst>
          </p:cNvPr>
          <p:cNvSpPr txBox="1"/>
          <p:nvPr/>
        </p:nvSpPr>
        <p:spPr>
          <a:xfrm>
            <a:off x="1027520" y="4826656"/>
            <a:ext cx="3544480" cy="15234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100" dirty="0">
                <a:solidFill>
                  <a:srgbClr val="002664"/>
                </a:solidFill>
                <a:hlinkClick r:id="rId9">
                  <a:extLst>
                    <a:ext uri="{A12FA001-AC4F-418D-AE19-62706E023703}">
                      <ahyp:hlinkClr xmlns:ahyp="http://schemas.microsoft.com/office/drawing/2018/hyperlinkcolor" val="tx"/>
                    </a:ext>
                  </a:extLst>
                </a:hlinkClick>
              </a:rPr>
              <a:t>NSW Digital Service Toolkit - Activities and templates</a:t>
            </a:r>
            <a:endParaRPr lang="en-US" sz="1100" dirty="0">
              <a:solidFill>
                <a:srgbClr val="002664"/>
              </a:solidFill>
              <a:cs typeface="Arial"/>
            </a:endParaRPr>
          </a:p>
        </p:txBody>
      </p:sp>
    </p:spTree>
    <p:extLst>
      <p:ext uri="{BB962C8B-B14F-4D97-AF65-F5344CB8AC3E}">
        <p14:creationId xmlns:p14="http://schemas.microsoft.com/office/powerpoint/2010/main" val="1290727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326" y="1260298"/>
            <a:ext cx="4164691" cy="1268489"/>
          </a:xfrm>
        </p:spPr>
        <p:txBody>
          <a:bodyPr/>
          <a:lstStyle/>
          <a:p>
            <a:pPr>
              <a:lnSpc>
                <a:spcPct val="120000"/>
              </a:lnSpc>
            </a:pPr>
            <a:r>
              <a:rPr lang="en-US">
                <a:solidFill>
                  <a:srgbClr val="002060"/>
                </a:solidFill>
              </a:rPr>
              <a:t>[Project name] Showcase</a:t>
            </a:r>
          </a:p>
        </p:txBody>
      </p:sp>
      <p:sp>
        <p:nvSpPr>
          <p:cNvPr id="3" name="Picture Placeholder 2"/>
          <p:cNvSpPr>
            <a:spLocks noGrp="1"/>
          </p:cNvSpPr>
          <p:nvPr>
            <p:ph type="pic" sz="quarter" idx="10"/>
          </p:nvPr>
        </p:nvSpPr>
        <p:spPr/>
      </p:sp>
      <p:sp>
        <p:nvSpPr>
          <p:cNvPr id="4" name="Text Placeholder 3"/>
          <p:cNvSpPr>
            <a:spLocks noGrp="1"/>
          </p:cNvSpPr>
          <p:nvPr>
            <p:ph type="body" sz="quarter" idx="11"/>
          </p:nvPr>
        </p:nvSpPr>
        <p:spPr>
          <a:xfrm>
            <a:off x="445326" y="2699352"/>
            <a:ext cx="4164690" cy="211596"/>
          </a:xfrm>
        </p:spPr>
        <p:txBody>
          <a:bodyPr/>
          <a:lstStyle/>
          <a:p>
            <a:r>
              <a:rPr lang="en-US">
                <a:solidFill>
                  <a:schemeClr val="tx1"/>
                </a:solidFill>
              </a:rPr>
              <a:t>[Date of meeting]</a:t>
            </a:r>
          </a:p>
        </p:txBody>
      </p:sp>
    </p:spTree>
    <p:extLst>
      <p:ext uri="{BB962C8B-B14F-4D97-AF65-F5344CB8AC3E}">
        <p14:creationId xmlns:p14="http://schemas.microsoft.com/office/powerpoint/2010/main" val="1210377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itle 1">
            <a:extLst>
              <a:ext uri="{FF2B5EF4-FFF2-40B4-BE49-F238E27FC236}">
                <a16:creationId xmlns:a16="http://schemas.microsoft.com/office/drawing/2014/main" id="{CD6F99D7-83B6-4EF2-A686-FDF2F8EA7142}"/>
              </a:ext>
            </a:extLst>
          </p:cNvPr>
          <p:cNvSpPr>
            <a:spLocks noGrp="1"/>
          </p:cNvSpPr>
          <p:nvPr>
            <p:ph type="title"/>
          </p:nvPr>
        </p:nvSpPr>
        <p:spPr>
          <a:xfrm>
            <a:off x="444957" y="415435"/>
            <a:ext cx="8258144" cy="380873"/>
          </a:xfrm>
        </p:spPr>
        <p:txBody>
          <a:bodyPr/>
          <a:lstStyle/>
          <a:p>
            <a:r>
              <a:rPr lang="en-US"/>
              <a:t>Agenda</a:t>
            </a:r>
          </a:p>
        </p:txBody>
      </p:sp>
      <p:sp>
        <p:nvSpPr>
          <p:cNvPr id="20" name="Text Placeholder 19">
            <a:extLst>
              <a:ext uri="{FF2B5EF4-FFF2-40B4-BE49-F238E27FC236}">
                <a16:creationId xmlns:a16="http://schemas.microsoft.com/office/drawing/2014/main" id="{D376CF18-068B-49AC-B62C-EA32F6BFF39C}"/>
              </a:ext>
            </a:extLst>
          </p:cNvPr>
          <p:cNvSpPr>
            <a:spLocks noGrp="1"/>
          </p:cNvSpPr>
          <p:nvPr>
            <p:ph sz="quarter" idx="12"/>
          </p:nvPr>
        </p:nvSpPr>
        <p:spPr>
          <a:xfrm>
            <a:off x="444957" y="1349515"/>
            <a:ext cx="8258144" cy="2963625"/>
          </a:xfrm>
        </p:spPr>
        <p:txBody>
          <a:bodyPr>
            <a:normAutofit/>
          </a:bodyPr>
          <a:lstStyle/>
          <a:p>
            <a:r>
              <a:rPr lang="en-AU" sz="2000" b="0">
                <a:solidFill>
                  <a:schemeClr val="tx1"/>
                </a:solidFill>
              </a:rPr>
              <a:t>1. Agenda item 1</a:t>
            </a:r>
          </a:p>
          <a:p>
            <a:endParaRPr lang="en-AU" sz="2000" b="0">
              <a:solidFill>
                <a:schemeClr val="tx1"/>
              </a:solidFill>
            </a:endParaRPr>
          </a:p>
          <a:p>
            <a:r>
              <a:rPr lang="en-AU" sz="2000" b="0">
                <a:solidFill>
                  <a:schemeClr val="tx1"/>
                </a:solidFill>
              </a:rPr>
              <a:t>2. Agenda item 2</a:t>
            </a:r>
          </a:p>
          <a:p>
            <a:endParaRPr lang="en-AU" sz="2000" b="0">
              <a:solidFill>
                <a:schemeClr val="tx1"/>
              </a:solidFill>
            </a:endParaRPr>
          </a:p>
          <a:p>
            <a:r>
              <a:rPr lang="en-AU" sz="2000" b="0">
                <a:solidFill>
                  <a:schemeClr val="tx1"/>
                </a:solidFill>
              </a:rPr>
              <a:t>3. Agenda item 3</a:t>
            </a:r>
          </a:p>
        </p:txBody>
      </p:sp>
      <p:sp>
        <p:nvSpPr>
          <p:cNvPr id="3" name="Slide Number Placeholder 2"/>
          <p:cNvSpPr>
            <a:spLocks noGrp="1"/>
          </p:cNvSpPr>
          <p:nvPr>
            <p:ph type="sldNum" sz="quarter" idx="14"/>
          </p:nvPr>
        </p:nvSpPr>
        <p:spPr>
          <a:xfrm>
            <a:off x="8563839" y="4866347"/>
            <a:ext cx="128240" cy="123111"/>
          </a:xfrm>
        </p:spPr>
        <p:txBody>
          <a:bodyPr wrap="none" anchor="b">
            <a:normAutofit/>
          </a:bodyPr>
          <a:lstStyle/>
          <a:p>
            <a:pPr>
              <a:spcAft>
                <a:spcPts val="600"/>
              </a:spcAft>
            </a:pPr>
            <a:fld id="{6445CA75-65CF-428D-AAFD-249FBBE0F4CE}" type="slidenum">
              <a:rPr lang="en-GB" smtClean="0"/>
              <a:pPr>
                <a:spcAft>
                  <a:spcPts val="600"/>
                </a:spcAft>
              </a:pPr>
              <a:t>6</a:t>
            </a:fld>
            <a:endParaRPr lang="en-GB"/>
          </a:p>
        </p:txBody>
      </p:sp>
    </p:spTree>
    <p:extLst>
      <p:ext uri="{BB962C8B-B14F-4D97-AF65-F5344CB8AC3E}">
        <p14:creationId xmlns:p14="http://schemas.microsoft.com/office/powerpoint/2010/main" val="2481655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8AA534B-3E76-43DE-81EB-A0AA15B81CDB}"/>
              </a:ext>
            </a:extLst>
          </p:cNvPr>
          <p:cNvSpPr>
            <a:spLocks noGrp="1"/>
          </p:cNvSpPr>
          <p:nvPr>
            <p:ph type="sldNum" sz="quarter" idx="12"/>
          </p:nvPr>
        </p:nvSpPr>
        <p:spPr/>
        <p:txBody>
          <a:bodyPr/>
          <a:lstStyle/>
          <a:p>
            <a:fld id="{6445CA75-65CF-428D-AAFD-249FBBE0F4CE}" type="slidenum">
              <a:rPr lang="en-GB" dirty="0" smtClean="0"/>
              <a:pPr/>
              <a:t>7</a:t>
            </a:fld>
            <a:endParaRPr lang="en-GB"/>
          </a:p>
        </p:txBody>
      </p:sp>
      <p:graphicFrame>
        <p:nvGraphicFramePr>
          <p:cNvPr id="2" name="Table 3">
            <a:extLst>
              <a:ext uri="{FF2B5EF4-FFF2-40B4-BE49-F238E27FC236}">
                <a16:creationId xmlns:a16="http://schemas.microsoft.com/office/drawing/2014/main" id="{9EB6A21D-DF27-406A-8481-2F389C922D7E}"/>
              </a:ext>
            </a:extLst>
          </p:cNvPr>
          <p:cNvGraphicFramePr>
            <a:graphicFrameLocks noGrp="1"/>
          </p:cNvGraphicFramePr>
          <p:nvPr/>
        </p:nvGraphicFramePr>
        <p:xfrm>
          <a:off x="1027520" y="1217821"/>
          <a:ext cx="6788563" cy="983530"/>
        </p:xfrm>
        <a:graphic>
          <a:graphicData uri="http://schemas.openxmlformats.org/drawingml/2006/table">
            <a:tbl>
              <a:tblPr firstRow="1" bandRow="1">
                <a:tableStyleId>{2D5ABB26-0587-4C30-8999-92F81FD0307C}</a:tableStyleId>
              </a:tblPr>
              <a:tblGrid>
                <a:gridCol w="6788563">
                  <a:extLst>
                    <a:ext uri="{9D8B030D-6E8A-4147-A177-3AD203B41FA5}">
                      <a16:colId xmlns:a16="http://schemas.microsoft.com/office/drawing/2014/main" val="2474376520"/>
                    </a:ext>
                  </a:extLst>
                </a:gridCol>
              </a:tblGrid>
              <a:tr h="709210">
                <a:tc>
                  <a:txBody>
                    <a:bodyPr/>
                    <a:lstStyle/>
                    <a:p>
                      <a:pPr lvl="0" algn="l">
                        <a:lnSpc>
                          <a:spcPct val="100000"/>
                        </a:lnSpc>
                        <a:spcBef>
                          <a:spcPts val="0"/>
                        </a:spcBef>
                        <a:spcAft>
                          <a:spcPts val="0"/>
                        </a:spcAft>
                        <a:buNone/>
                      </a:pPr>
                      <a:r>
                        <a:rPr lang="en-AU" sz="3600" b="1" kern="1200" noProof="0">
                          <a:solidFill>
                            <a:srgbClr val="002664"/>
                          </a:solidFill>
                          <a:latin typeface="+mj-lt"/>
                          <a:ea typeface="+mj-ea"/>
                          <a:cs typeface="+mj-cs"/>
                        </a:rPr>
                        <a:t>1. Project context</a:t>
                      </a:r>
                      <a:endParaRPr lang="en-US" sz="3600" b="1" kern="1200">
                        <a:solidFill>
                          <a:srgbClr val="002664"/>
                        </a:solidFill>
                        <a:latin typeface="+mj-lt"/>
                        <a:ea typeface="+mj-ea"/>
                        <a:cs typeface="+mj-cs"/>
                      </a:endParaRPr>
                    </a:p>
                  </a:txBody>
                  <a:tcPr/>
                </a:tc>
                <a:extLst>
                  <a:ext uri="{0D108BD9-81ED-4DB2-BD59-A6C34878D82A}">
                    <a16:rowId xmlns:a16="http://schemas.microsoft.com/office/drawing/2014/main" val="515803662"/>
                  </a:ext>
                </a:extLst>
              </a:tr>
              <a:tr h="270710">
                <a:tc>
                  <a:txBody>
                    <a:bodyPr/>
                    <a:lstStyle/>
                    <a:p>
                      <a:pPr lvl="0">
                        <a:buNone/>
                      </a:pPr>
                      <a:endParaRPr lang="en-GB" sz="1200">
                        <a:solidFill>
                          <a:schemeClr val="tx1"/>
                        </a:solidFill>
                      </a:endParaRPr>
                    </a:p>
                  </a:txBody>
                  <a:tcPr/>
                </a:tc>
                <a:extLst>
                  <a:ext uri="{0D108BD9-81ED-4DB2-BD59-A6C34878D82A}">
                    <a16:rowId xmlns:a16="http://schemas.microsoft.com/office/drawing/2014/main" val="1228668765"/>
                  </a:ext>
                </a:extLst>
              </a:tr>
            </a:tbl>
          </a:graphicData>
        </a:graphic>
      </p:graphicFrame>
      <p:pic>
        <p:nvPicPr>
          <p:cNvPr id="8" name="Graphic 8">
            <a:extLst>
              <a:ext uri="{FF2B5EF4-FFF2-40B4-BE49-F238E27FC236}">
                <a16:creationId xmlns:a16="http://schemas.microsoft.com/office/drawing/2014/main" id="{5562EF33-8C8F-4EFE-BED7-A2F77AD48C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53521" y="325760"/>
            <a:ext cx="747999" cy="799953"/>
          </a:xfrm>
          <a:prstGeom prst="rect">
            <a:avLst/>
          </a:prstGeom>
        </p:spPr>
      </p:pic>
      <p:sp>
        <p:nvSpPr>
          <p:cNvPr id="7" name="Rectangle 6">
            <a:extLst>
              <a:ext uri="{FF2B5EF4-FFF2-40B4-BE49-F238E27FC236}">
                <a16:creationId xmlns:a16="http://schemas.microsoft.com/office/drawing/2014/main" id="{C6C6DD3D-1D26-488A-8577-BA5F31A45641}"/>
              </a:ext>
            </a:extLst>
          </p:cNvPr>
          <p:cNvSpPr/>
          <p:nvPr/>
        </p:nvSpPr>
        <p:spPr>
          <a:xfrm>
            <a:off x="666007" y="1382473"/>
            <a:ext cx="81644" cy="1069521"/>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0" name="Table 3">
            <a:extLst>
              <a:ext uri="{FF2B5EF4-FFF2-40B4-BE49-F238E27FC236}">
                <a16:creationId xmlns:a16="http://schemas.microsoft.com/office/drawing/2014/main" id="{CF7E7F76-65D7-4863-A488-01B20487274F}"/>
              </a:ext>
            </a:extLst>
          </p:cNvPr>
          <p:cNvGraphicFramePr>
            <a:graphicFrameLocks noGrp="1"/>
          </p:cNvGraphicFramePr>
          <p:nvPr>
            <p:extLst>
              <p:ext uri="{D42A27DB-BD31-4B8C-83A1-F6EECF244321}">
                <p14:modId xmlns:p14="http://schemas.microsoft.com/office/powerpoint/2010/main" val="2815038790"/>
              </p:ext>
            </p:extLst>
          </p:nvPr>
        </p:nvGraphicFramePr>
        <p:xfrm>
          <a:off x="959555" y="2293055"/>
          <a:ext cx="5118926" cy="2117726"/>
        </p:xfrm>
        <a:graphic>
          <a:graphicData uri="http://schemas.openxmlformats.org/drawingml/2006/table">
            <a:tbl>
              <a:tblPr firstRow="1" bandRow="1">
                <a:tableStyleId>{2D5ABB26-0587-4C30-8999-92F81FD0307C}</a:tableStyleId>
              </a:tblPr>
              <a:tblGrid>
                <a:gridCol w="1280798">
                  <a:extLst>
                    <a:ext uri="{9D8B030D-6E8A-4147-A177-3AD203B41FA5}">
                      <a16:colId xmlns:a16="http://schemas.microsoft.com/office/drawing/2014/main" val="2060021309"/>
                    </a:ext>
                  </a:extLst>
                </a:gridCol>
                <a:gridCol w="3838128">
                  <a:extLst>
                    <a:ext uri="{9D8B030D-6E8A-4147-A177-3AD203B41FA5}">
                      <a16:colId xmlns:a16="http://schemas.microsoft.com/office/drawing/2014/main" val="2474376520"/>
                    </a:ext>
                  </a:extLst>
                </a:gridCol>
              </a:tblGrid>
              <a:tr h="370840">
                <a:tc>
                  <a:txBody>
                    <a:bodyPr/>
                    <a:lstStyle/>
                    <a:p>
                      <a:pPr lvl="0">
                        <a:buNone/>
                      </a:pPr>
                      <a:r>
                        <a:rPr lang="en-GB" sz="1200" b="1" u="none" strike="noStrike" kern="1200">
                          <a:solidFill>
                            <a:srgbClr val="4F4F4F"/>
                          </a:solidFill>
                          <a:latin typeface="+mn-lt"/>
                          <a:ea typeface="+mn-ea"/>
                          <a:cs typeface="+mn-cs"/>
                        </a:rPr>
                        <a:t>Purpose</a:t>
                      </a:r>
                      <a:endParaRPr lang="en-US" sz="1200" b="1" u="none" strike="noStrike" kern="1200">
                        <a:solidFill>
                          <a:srgbClr val="4F4F4F"/>
                        </a:solidFill>
                        <a:latin typeface="+mn-lt"/>
                        <a:ea typeface="+mn-ea"/>
                        <a:cs typeface="+mn-cs"/>
                      </a:endParaRPr>
                    </a:p>
                  </a:txBody>
                  <a:tcPr/>
                </a:tc>
                <a:tc>
                  <a:txBody>
                    <a:bodyPr/>
                    <a:lstStyle/>
                    <a:p>
                      <a:pPr marL="0" marR="0" lvl="0" indent="0" algn="l">
                        <a:lnSpc>
                          <a:spcPct val="120000"/>
                        </a:lnSpc>
                        <a:spcBef>
                          <a:spcPts val="0"/>
                        </a:spcBef>
                        <a:spcAft>
                          <a:spcPts val="0"/>
                        </a:spcAft>
                        <a:buClr>
                          <a:srgbClr val="000000"/>
                        </a:buClr>
                        <a:buNone/>
                      </a:pPr>
                      <a:r>
                        <a:rPr lang="en-AU" sz="1200" u="none" strike="noStrike" kern="1200" noProof="0">
                          <a:solidFill>
                            <a:srgbClr val="4F4F4F"/>
                          </a:solidFill>
                          <a:latin typeface="+mn-lt"/>
                          <a:ea typeface="+mn-ea"/>
                          <a:cs typeface="+mn-cs"/>
                        </a:rPr>
                        <a:t>Align stakeholders on the purpose of the showcase. Provide context about your project and set the direction of the session. </a:t>
                      </a:r>
                    </a:p>
                    <a:p>
                      <a:pPr marL="0" marR="0" lvl="0" indent="0" algn="l">
                        <a:lnSpc>
                          <a:spcPct val="120000"/>
                        </a:lnSpc>
                        <a:spcBef>
                          <a:spcPts val="0"/>
                        </a:spcBef>
                        <a:spcAft>
                          <a:spcPts val="0"/>
                        </a:spcAft>
                        <a:buClr>
                          <a:srgbClr val="000000"/>
                        </a:buClr>
                        <a:buNone/>
                      </a:pPr>
                      <a:endParaRPr lang="en-AU" sz="1200" u="none" strike="noStrike" kern="1200" noProof="0">
                        <a:solidFill>
                          <a:srgbClr val="4F4F4F"/>
                        </a:solidFill>
                        <a:latin typeface="+mn-lt"/>
                        <a:ea typeface="+mn-ea"/>
                        <a:cs typeface="+mn-cs"/>
                      </a:endParaRPr>
                    </a:p>
                  </a:txBody>
                  <a:tcPr/>
                </a:tc>
                <a:extLst>
                  <a:ext uri="{0D108BD9-81ED-4DB2-BD59-A6C34878D82A}">
                    <a16:rowId xmlns:a16="http://schemas.microsoft.com/office/drawing/2014/main" val="515803662"/>
                  </a:ext>
                </a:extLst>
              </a:tr>
              <a:tr h="370839">
                <a:tc>
                  <a:txBody>
                    <a:bodyPr/>
                    <a:lstStyle/>
                    <a:p>
                      <a:pPr lvl="0">
                        <a:buNone/>
                      </a:pPr>
                      <a:r>
                        <a:rPr lang="en-GB" sz="1200" b="1" u="none" strike="noStrike" kern="1200">
                          <a:solidFill>
                            <a:srgbClr val="4F4F4F"/>
                          </a:solidFill>
                          <a:latin typeface="+mn-lt"/>
                          <a:ea typeface="+mn-ea"/>
                          <a:cs typeface="+mn-cs"/>
                        </a:rPr>
                        <a:t>Instructions</a:t>
                      </a:r>
                    </a:p>
                  </a:txBody>
                  <a:tcPr/>
                </a:tc>
                <a:tc>
                  <a:txBody>
                    <a:bodyPr/>
                    <a:lstStyle/>
                    <a:p>
                      <a:pPr marL="228600" marR="0" lvl="0" indent="-228600" algn="l">
                        <a:lnSpc>
                          <a:spcPct val="120000"/>
                        </a:lnSpc>
                        <a:spcBef>
                          <a:spcPts val="0"/>
                        </a:spcBef>
                        <a:spcAft>
                          <a:spcPts val="0"/>
                        </a:spcAft>
                        <a:buAutoNum type="arabicPeriod"/>
                      </a:pPr>
                      <a:r>
                        <a:rPr lang="en-AU" sz="1200" u="none" strike="noStrike" kern="1200" noProof="0" dirty="0">
                          <a:solidFill>
                            <a:srgbClr val="4F4F4F"/>
                          </a:solidFill>
                          <a:latin typeface="+mn-lt"/>
                          <a:ea typeface="+mn-ea"/>
                          <a:cs typeface="+mn-cs"/>
                        </a:rPr>
                        <a:t>Provide an overview of your project. Include slides about your project objectives and approach. </a:t>
                      </a:r>
                      <a:r>
                        <a:rPr lang="en-US" sz="1200" u="none" strike="noStrike" kern="1200" noProof="0" dirty="0">
                          <a:solidFill>
                            <a:srgbClr val="4F4F4F"/>
                          </a:solidFill>
                          <a:latin typeface="+mn-lt"/>
                          <a:ea typeface="+mn-ea"/>
                          <a:cs typeface="+mn-cs"/>
                        </a:rPr>
                        <a:t>Insert your problem statement or opportunity.</a:t>
                      </a:r>
                      <a:br>
                        <a:rPr lang="en-US" sz="1200" u="none" strike="noStrike" kern="1200" noProof="0" dirty="0">
                          <a:solidFill>
                            <a:srgbClr val="4F4F4F"/>
                          </a:solidFill>
                          <a:latin typeface="+mn-lt"/>
                          <a:ea typeface="+mn-ea"/>
                          <a:cs typeface="+mn-cs"/>
                        </a:rPr>
                      </a:br>
                      <a:endParaRPr lang="en-US" sz="1200" u="none" strike="noStrike" kern="1200" noProof="0" dirty="0">
                        <a:solidFill>
                          <a:srgbClr val="4F4F4F"/>
                        </a:solidFill>
                        <a:latin typeface="+mn-lt"/>
                        <a:ea typeface="+mn-ea"/>
                        <a:cs typeface="+mn-cs"/>
                      </a:endParaRPr>
                    </a:p>
                    <a:p>
                      <a:pPr marL="0" lvl="0" indent="0" algn="l">
                        <a:lnSpc>
                          <a:spcPct val="120000"/>
                        </a:lnSpc>
                        <a:spcBef>
                          <a:spcPts val="0"/>
                        </a:spcBef>
                        <a:spcAft>
                          <a:spcPts val="0"/>
                        </a:spcAft>
                        <a:buNone/>
                      </a:pPr>
                      <a:endParaRPr lang="en-AU" sz="1200" u="none" strike="noStrike" kern="1200" noProof="0" dirty="0">
                        <a:solidFill>
                          <a:srgbClr val="4F4F4F"/>
                        </a:solidFill>
                        <a:latin typeface="+mn-lt"/>
                        <a:ea typeface="+mn-ea"/>
                        <a:cs typeface="+mn-cs"/>
                      </a:endParaRPr>
                    </a:p>
                  </a:txBody>
                  <a:tcPr/>
                </a:tc>
                <a:extLst>
                  <a:ext uri="{0D108BD9-81ED-4DB2-BD59-A6C34878D82A}">
                    <a16:rowId xmlns:a16="http://schemas.microsoft.com/office/drawing/2014/main" val="1681075746"/>
                  </a:ext>
                </a:extLst>
              </a:tr>
            </a:tbl>
          </a:graphicData>
        </a:graphic>
      </p:graphicFrame>
      <p:sp>
        <p:nvSpPr>
          <p:cNvPr id="11" name="Arrow: Pentagon 10">
            <a:extLst>
              <a:ext uri="{FF2B5EF4-FFF2-40B4-BE49-F238E27FC236}">
                <a16:creationId xmlns:a16="http://schemas.microsoft.com/office/drawing/2014/main" id="{897FE8BE-13B1-4E13-99DB-B682A7054BA7}"/>
              </a:ext>
            </a:extLst>
          </p:cNvPr>
          <p:cNvSpPr/>
          <p:nvPr/>
        </p:nvSpPr>
        <p:spPr>
          <a:xfrm>
            <a:off x="1057454" y="2001959"/>
            <a:ext cx="611785" cy="75161"/>
          </a:xfrm>
          <a:prstGeom prst="homePlate">
            <a:avLst/>
          </a:prstGeom>
          <a:solidFill>
            <a:srgbClr val="00AB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Arrow: Chevron 12">
            <a:extLst>
              <a:ext uri="{FF2B5EF4-FFF2-40B4-BE49-F238E27FC236}">
                <a16:creationId xmlns:a16="http://schemas.microsoft.com/office/drawing/2014/main" id="{3661A76C-BA09-4E38-9886-7F05C03F933C}"/>
              </a:ext>
            </a:extLst>
          </p:cNvPr>
          <p:cNvSpPr/>
          <p:nvPr/>
        </p:nvSpPr>
        <p:spPr>
          <a:xfrm>
            <a:off x="1676243" y="2001959"/>
            <a:ext cx="667943" cy="75161"/>
          </a:xfrm>
          <a:prstGeom prst="chevron">
            <a:avLst/>
          </a:prstGeom>
          <a:solidFill>
            <a:srgbClr val="FFFFFF">
              <a:alpha val="31000"/>
            </a:srgbClr>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4" name="Arrow: Chevron 13">
            <a:extLst>
              <a:ext uri="{FF2B5EF4-FFF2-40B4-BE49-F238E27FC236}">
                <a16:creationId xmlns:a16="http://schemas.microsoft.com/office/drawing/2014/main" id="{94E9A447-9B2F-4F36-9C4F-7C4E08571E4C}"/>
              </a:ext>
            </a:extLst>
          </p:cNvPr>
          <p:cNvSpPr/>
          <p:nvPr/>
        </p:nvSpPr>
        <p:spPr>
          <a:xfrm>
            <a:off x="2337753" y="2001959"/>
            <a:ext cx="646377" cy="75161"/>
          </a:xfrm>
          <a:prstGeom prst="chevron">
            <a:avLst/>
          </a:prstGeom>
          <a:solidFill>
            <a:srgbClr val="FFFFFF">
              <a:alpha val="31000"/>
            </a:srgbClr>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5" name="Arrow: Chevron 14">
            <a:extLst>
              <a:ext uri="{FF2B5EF4-FFF2-40B4-BE49-F238E27FC236}">
                <a16:creationId xmlns:a16="http://schemas.microsoft.com/office/drawing/2014/main" id="{88637728-387D-43F0-AC3C-89A962A89BB9}"/>
              </a:ext>
            </a:extLst>
          </p:cNvPr>
          <p:cNvSpPr/>
          <p:nvPr/>
        </p:nvSpPr>
        <p:spPr>
          <a:xfrm>
            <a:off x="2986266" y="2001959"/>
            <a:ext cx="635594" cy="75161"/>
          </a:xfrm>
          <a:prstGeom prst="chevron">
            <a:avLst/>
          </a:prstGeom>
          <a:solidFill>
            <a:srgbClr val="FFFFFF">
              <a:alpha val="31000"/>
            </a:srgbClr>
          </a:solidFill>
          <a:ln>
            <a:solidFill>
              <a:srgbClr val="00AB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algn="ctr"/>
            <a:endParaRPr lang="en-GB">
              <a:solidFill>
                <a:schemeClr val="tx1"/>
              </a:solidFill>
            </a:endParaRPr>
          </a:p>
        </p:txBody>
      </p:sp>
      <p:sp>
        <p:nvSpPr>
          <p:cNvPr id="16" name="Rectangle 15">
            <a:extLst>
              <a:ext uri="{FF2B5EF4-FFF2-40B4-BE49-F238E27FC236}">
                <a16:creationId xmlns:a16="http://schemas.microsoft.com/office/drawing/2014/main" id="{5E6C989E-E3A5-441D-A5F6-1B6C291176A1}"/>
              </a:ext>
            </a:extLst>
          </p:cNvPr>
          <p:cNvSpPr/>
          <p:nvPr/>
        </p:nvSpPr>
        <p:spPr>
          <a:xfrm>
            <a:off x="6230658" y="2222534"/>
            <a:ext cx="2612193" cy="2043316"/>
          </a:xfrm>
          <a:prstGeom prst="rect">
            <a:avLst/>
          </a:prstGeom>
          <a:solidFill>
            <a:schemeClr val="bg2"/>
          </a:solidFill>
          <a:ln w="57150">
            <a:solidFill>
              <a:schemeClr val="bg2"/>
            </a:solidFill>
          </a:ln>
        </p:spPr>
        <p:txBody>
          <a:bodyPr wrap="square" lIns="108000" tIns="34290" rIns="68580" bIns="34290" anchor="t">
            <a:spAutoFit/>
          </a:bodyPr>
          <a:lstStyle/>
          <a:p>
            <a:pPr>
              <a:lnSpc>
                <a:spcPct val="120000"/>
              </a:lnSpc>
            </a:pPr>
            <a:r>
              <a:rPr lang="en-AU" sz="1200" b="1" dirty="0">
                <a:ea typeface="+mn-lt"/>
                <a:cs typeface="+mn-lt"/>
              </a:rPr>
              <a:t>         </a:t>
            </a:r>
            <a:endParaRPr lang="en-US" sz="1200" dirty="0">
              <a:ea typeface="+mn-lt"/>
              <a:cs typeface="+mn-lt"/>
            </a:endParaRPr>
          </a:p>
          <a:p>
            <a:pPr marL="267970" lvl="1">
              <a:lnSpc>
                <a:spcPct val="120000"/>
              </a:lnSpc>
            </a:pPr>
            <a:r>
              <a:rPr lang="en-AU" sz="1200" b="1" dirty="0">
                <a:ea typeface="+mn-lt"/>
                <a:cs typeface="+mn-lt"/>
              </a:rPr>
              <a:t>Pro Tip</a:t>
            </a:r>
            <a:endParaRPr lang="en-US" sz="1200" dirty="0">
              <a:cs typeface="Arial"/>
            </a:endParaRPr>
          </a:p>
          <a:p>
            <a:pPr>
              <a:lnSpc>
                <a:spcPct val="120000"/>
              </a:lnSpc>
            </a:pPr>
            <a:endParaRPr lang="en-AU" sz="1200" i="1" dirty="0">
              <a:ea typeface="+mn-lt"/>
              <a:cs typeface="+mn-lt"/>
            </a:endParaRPr>
          </a:p>
          <a:p>
            <a:pPr>
              <a:lnSpc>
                <a:spcPct val="120000"/>
              </a:lnSpc>
            </a:pPr>
            <a:r>
              <a:rPr lang="en-AU" sz="1200" i="1" dirty="0">
                <a:ea typeface="+mn-lt"/>
                <a:cs typeface="+mn-lt"/>
              </a:rPr>
              <a:t>Be clear about the purpose of your showcase and who your audience is. Speak to internal stakeholders and use their language to describe your project context.</a:t>
            </a:r>
          </a:p>
          <a:p>
            <a:pPr>
              <a:lnSpc>
                <a:spcPct val="120000"/>
              </a:lnSpc>
            </a:pPr>
            <a:endParaRPr lang="en-AU" sz="1200" dirty="0">
              <a:ea typeface="+mn-lt"/>
              <a:cs typeface="+mn-lt"/>
            </a:endParaRPr>
          </a:p>
        </p:txBody>
      </p:sp>
      <p:pic>
        <p:nvPicPr>
          <p:cNvPr id="17" name="Graphic 16">
            <a:extLst>
              <a:ext uri="{FF2B5EF4-FFF2-40B4-BE49-F238E27FC236}">
                <a16:creationId xmlns:a16="http://schemas.microsoft.com/office/drawing/2014/main" id="{3FF047BB-B38C-4DA8-8A7E-60C4989BC3A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30658" y="2428330"/>
            <a:ext cx="346666" cy="346666"/>
          </a:xfrm>
          <a:prstGeom prst="rect">
            <a:avLst/>
          </a:prstGeom>
        </p:spPr>
      </p:pic>
      <p:sp>
        <p:nvSpPr>
          <p:cNvPr id="18" name="TextBox 17">
            <a:extLst>
              <a:ext uri="{FF2B5EF4-FFF2-40B4-BE49-F238E27FC236}">
                <a16:creationId xmlns:a16="http://schemas.microsoft.com/office/drawing/2014/main" id="{11F492FE-CED5-48A3-A26A-DC2B1B1DBF2B}"/>
              </a:ext>
            </a:extLst>
          </p:cNvPr>
          <p:cNvSpPr txBox="1"/>
          <p:nvPr/>
        </p:nvSpPr>
        <p:spPr>
          <a:xfrm>
            <a:off x="666007" y="4826656"/>
            <a:ext cx="3544480" cy="152349"/>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90000"/>
              </a:lnSpc>
              <a:spcAft>
                <a:spcPts val="800"/>
              </a:spcAft>
            </a:pPr>
            <a:r>
              <a:rPr lang="en-GB" sz="1100" dirty="0">
                <a:solidFill>
                  <a:srgbClr val="002664"/>
                </a:solidFill>
                <a:hlinkClick r:id="rId7">
                  <a:extLst>
                    <a:ext uri="{A12FA001-AC4F-418D-AE19-62706E023703}">
                      <ahyp:hlinkClr xmlns:ahyp="http://schemas.microsoft.com/office/drawing/2018/hyperlinkcolor" val="tx"/>
                    </a:ext>
                  </a:extLst>
                </a:hlinkClick>
              </a:rPr>
              <a:t>NSW Digital Service Toolkit - Activities and templates</a:t>
            </a:r>
            <a:endParaRPr lang="en-US" sz="1100" dirty="0">
              <a:solidFill>
                <a:srgbClr val="002664"/>
              </a:solidFill>
              <a:cs typeface="Arial"/>
            </a:endParaRPr>
          </a:p>
        </p:txBody>
      </p:sp>
    </p:spTree>
    <p:extLst>
      <p:ext uri="{BB962C8B-B14F-4D97-AF65-F5344CB8AC3E}">
        <p14:creationId xmlns:p14="http://schemas.microsoft.com/office/powerpoint/2010/main" val="376309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918" y="1917406"/>
            <a:ext cx="4164691" cy="443198"/>
          </a:xfrm>
        </p:spPr>
        <p:txBody>
          <a:bodyPr/>
          <a:lstStyle/>
          <a:p>
            <a:r>
              <a:rPr lang="en-US">
                <a:solidFill>
                  <a:srgbClr val="002060"/>
                </a:solidFill>
              </a:rPr>
              <a:t>1. Project context</a:t>
            </a:r>
          </a:p>
        </p:txBody>
      </p:sp>
      <p:cxnSp>
        <p:nvCxnSpPr>
          <p:cNvPr id="5" name="Straight Arrow Connector 4">
            <a:extLst>
              <a:ext uri="{FF2B5EF4-FFF2-40B4-BE49-F238E27FC236}">
                <a16:creationId xmlns:a16="http://schemas.microsoft.com/office/drawing/2014/main" id="{B656BBB9-FD00-469A-A1E0-C1F61551A8DC}"/>
              </a:ext>
            </a:extLst>
          </p:cNvPr>
          <p:cNvCxnSpPr/>
          <p:nvPr/>
        </p:nvCxnSpPr>
        <p:spPr>
          <a:xfrm>
            <a:off x="408980" y="408980"/>
            <a:ext cx="8349258" cy="1"/>
          </a:xfrm>
          <a:prstGeom prst="straightConnector1">
            <a:avLst/>
          </a:prstGeom>
          <a:ln w="28575">
            <a:solidFill>
              <a:srgbClr val="D7153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9062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935" y="422524"/>
            <a:ext cx="8258144" cy="380873"/>
          </a:xfrm>
        </p:spPr>
        <p:txBody>
          <a:bodyPr/>
          <a:lstStyle/>
          <a:p>
            <a:r>
              <a:rPr lang="en-US" dirty="0"/>
              <a:t>Project [goal/objective]</a:t>
            </a:r>
          </a:p>
        </p:txBody>
      </p:sp>
      <p:sp>
        <p:nvSpPr>
          <p:cNvPr id="3" name="Slide Number Placeholder 2"/>
          <p:cNvSpPr>
            <a:spLocks noGrp="1"/>
          </p:cNvSpPr>
          <p:nvPr>
            <p:ph type="sldNum" sz="quarter" idx="11"/>
          </p:nvPr>
        </p:nvSpPr>
        <p:spPr>
          <a:xfrm>
            <a:off x="8585579" y="4866347"/>
            <a:ext cx="106500" cy="123111"/>
          </a:xfrm>
        </p:spPr>
        <p:txBody>
          <a:bodyPr/>
          <a:lstStyle/>
          <a:p>
            <a:fld id="{6445CA75-65CF-428D-AAFD-249FBBE0F4CE}" type="slidenum">
              <a:rPr lang="en-GB" smtClean="0"/>
              <a:pPr/>
              <a:t>9</a:t>
            </a:fld>
            <a:endParaRPr lang="en-GB"/>
          </a:p>
        </p:txBody>
      </p:sp>
      <p:sp>
        <p:nvSpPr>
          <p:cNvPr id="5" name="Rectangle 4"/>
          <p:cNvSpPr/>
          <p:nvPr/>
        </p:nvSpPr>
        <p:spPr>
          <a:xfrm>
            <a:off x="444958" y="1189837"/>
            <a:ext cx="8140621" cy="377026"/>
          </a:xfrm>
          <a:prstGeom prst="rect">
            <a:avLst/>
          </a:prstGeom>
        </p:spPr>
        <p:txBody>
          <a:bodyPr wrap="square" lIns="68580" tIns="34290" rIns="68580" bIns="34290" anchor="t">
            <a:spAutoFit/>
          </a:bodyPr>
          <a:lstStyle/>
          <a:p>
            <a:endParaRPr lang="en-US" sz="2000">
              <a:solidFill>
                <a:srgbClr val="002664"/>
              </a:solidFill>
              <a:ea typeface="+mn-lt"/>
              <a:cs typeface="+mn-lt"/>
            </a:endParaRPr>
          </a:p>
        </p:txBody>
      </p:sp>
      <p:sp>
        <p:nvSpPr>
          <p:cNvPr id="7" name="TextBox 6">
            <a:extLst>
              <a:ext uri="{FF2B5EF4-FFF2-40B4-BE49-F238E27FC236}">
                <a16:creationId xmlns:a16="http://schemas.microsoft.com/office/drawing/2014/main" id="{3206911D-9DA1-4F34-8348-A7DA4C65C099}"/>
              </a:ext>
            </a:extLst>
          </p:cNvPr>
          <p:cNvSpPr txBox="1"/>
          <p:nvPr/>
        </p:nvSpPr>
        <p:spPr>
          <a:xfrm>
            <a:off x="558421" y="1189837"/>
            <a:ext cx="6285028" cy="1036181"/>
          </a:xfrm>
          <a:prstGeom prst="rect">
            <a:avLst/>
          </a:prstGeom>
          <a:noFill/>
        </p:spPr>
        <p:txBody>
          <a:bodyPr wrap="square" lIns="0" tIns="0" rIns="0" bIns="0" rtlCol="0">
            <a:spAutoFit/>
          </a:bodyPr>
          <a:lstStyle/>
          <a:p>
            <a:pPr algn="l">
              <a:lnSpc>
                <a:spcPct val="90000"/>
              </a:lnSpc>
              <a:spcAft>
                <a:spcPts val="800"/>
              </a:spcAft>
            </a:pPr>
            <a:r>
              <a:rPr lang="en-AU" sz="2000"/>
              <a:t>[insert text here]</a:t>
            </a:r>
          </a:p>
          <a:p>
            <a:pPr algn="l">
              <a:lnSpc>
                <a:spcPct val="90000"/>
              </a:lnSpc>
              <a:spcAft>
                <a:spcPts val="800"/>
              </a:spcAft>
            </a:pPr>
            <a:endParaRPr lang="en-AU" sz="2000"/>
          </a:p>
          <a:p>
            <a:pPr algn="l">
              <a:lnSpc>
                <a:spcPct val="90000"/>
              </a:lnSpc>
              <a:spcAft>
                <a:spcPts val="800"/>
              </a:spcAft>
            </a:pPr>
            <a:endParaRPr lang="en-AU" sz="2000">
              <a:solidFill>
                <a:schemeClr val="tx2"/>
              </a:solidFill>
            </a:endParaRPr>
          </a:p>
        </p:txBody>
      </p:sp>
    </p:spTree>
    <p:extLst>
      <p:ext uri="{BB962C8B-B14F-4D97-AF65-F5344CB8AC3E}">
        <p14:creationId xmlns:p14="http://schemas.microsoft.com/office/powerpoint/2010/main" val="69438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owerpoint template with NSW gov logo">
  <a:themeElements>
    <a:clrScheme name="DPC">
      <a:dk1>
        <a:sysClr val="windowText" lastClr="000000"/>
      </a:dk1>
      <a:lt1>
        <a:sysClr val="window" lastClr="FFFFFF"/>
      </a:lt1>
      <a:dk2>
        <a:srgbClr val="4F4F4F"/>
      </a:dk2>
      <a:lt2>
        <a:srgbClr val="E7E6E6"/>
      </a:lt2>
      <a:accent1>
        <a:srgbClr val="D7153A"/>
      </a:accent1>
      <a:accent2>
        <a:srgbClr val="002664"/>
      </a:accent2>
      <a:accent3>
        <a:srgbClr val="0A7CB9"/>
      </a:accent3>
      <a:accent4>
        <a:srgbClr val="84BDDC"/>
      </a:accent4>
      <a:accent5>
        <a:srgbClr val="00ABE6"/>
      </a:accent5>
      <a:accent6>
        <a:srgbClr val="4F4F4F"/>
      </a:accent6>
      <a:hlink>
        <a:srgbClr val="D7153A"/>
      </a:hlink>
      <a:folHlink>
        <a:srgbClr val="D7153A"/>
      </a:folHlink>
    </a:clrScheme>
    <a:fontScheme name="NSW Governme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0" tIns="0" rIns="0" bIns="0" rtlCol="0">
        <a:spAutoFit/>
      </a:bodyPr>
      <a:lstStyle>
        <a:defPPr algn="l">
          <a:lnSpc>
            <a:spcPct val="90000"/>
          </a:lnSpc>
          <a:spcAft>
            <a:spcPts val="800"/>
          </a:spcAft>
          <a:defRPr sz="1600" dirty="0" err="1" smtClean="0">
            <a:solidFill>
              <a:schemeClr val="tx2"/>
            </a:solidFill>
          </a:defRPr>
        </a:defPPr>
      </a:lstStyle>
    </a:txDef>
  </a:objectDefaults>
  <a:extraClrSchemeLst/>
  <a:extLst>
    <a:ext uri="{05A4C25C-085E-4340-85A3-A5531E510DB2}">
      <thm15:themeFamily xmlns:thm15="http://schemas.microsoft.com/office/thememl/2012/main" name="NSW GOV Template" id="{2553F4E2-87D0-C24C-A843-18A7E9B8EFCE}" vid="{C00EE640-6DBB-5643-AEBB-74F9E08BCCC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etadata xmlns="http://www.objective.com/ecm/document/metadata/4E3871FEBC3EDC3EE0531950520A6160" version="1.0.0">
  <systemFields>
    <field name="Objective-Id">
      <value order="0">A2421569</value>
    </field>
    <field name="Objective-Title">
      <value order="0">Powerpoint template with NSW gov logo</value>
    </field>
    <field name="Objective-Description">
      <value order="0"/>
    </field>
    <field name="Objective-CreationStamp">
      <value order="0">2018-02-06T22:56:11Z</value>
    </field>
    <field name="Objective-IsApproved">
      <value order="0">false</value>
    </field>
    <field name="Objective-IsPublished">
      <value order="0">true</value>
    </field>
    <field name="Objective-DatePublished">
      <value order="0">2018-11-09T03:58:21Z</value>
    </field>
    <field name="Objective-ModificationStamp">
      <value order="0">2018-11-09T03:58:21Z</value>
    </field>
    <field name="Objective-Owner">
      <value order="0">Hansni Bhagani</value>
    </field>
    <field name="Objective-Path">
      <value order="0">Objective Global Folder:10. Templates:Branding, Templates and Style Guides</value>
    </field>
    <field name="Objective-Parent">
      <value order="0">Branding, Templates and Style Guides</value>
    </field>
    <field name="Objective-State">
      <value order="0">Published</value>
    </field>
    <field name="Objective-VersionId">
      <value order="0">vA4904045</value>
    </field>
    <field name="Objective-Version">
      <value order="0">2.0</value>
    </field>
    <field name="Objective-VersionNumber">
      <value order="0">5</value>
    </field>
    <field name="Objective-VersionComment">
      <value order="0"/>
    </field>
    <field name="Objective-FileNumber">
      <value order="0">qA332719</value>
    </field>
    <field name="Objective-Classification">
      <value order="0"/>
    </field>
    <field name="Objective-Caveats">
      <value order="0"/>
    </field>
  </systemFields>
  <catalogues>
    <catalogue name="Document Type Catalogue" type="type" ori="id:cA17">
      <field name="Objective-Sensitivity Label">
        <value order="0">None</value>
      </field>
      <field name="Objective-Approval Status">
        <value order="0">Never Submitted</value>
      </field>
      <field name="Objective-Document Type">
        <value order="0">Standard Document / Other (SD)</value>
      </field>
      <field name="Objective-Approval History">
        <value order="0"/>
      </field>
      <field name="Objective-Print and Dispatch Instructions">
        <value order="0"/>
      </field>
      <field name="Objective-Connect Creator">
        <value order="0"/>
      </field>
      <field name="Objective-Submitted By">
        <value order="0"/>
      </field>
      <field name="Objective-Shared By">
        <value order="0"/>
      </field>
      <field name="Objective-Approval Due">
        <value order="0"/>
      </field>
      <field name="Objective-Current Approver">
        <value order="0"/>
      </field>
      <field name="Objective-Document Tag(s)">
        <value order="0"/>
      </field>
      <field name="Objective-Print and Dispatch Approach">
        <value order="0"/>
      </field>
      <field name="Objective-Approval Date">
        <value order="0"/>
      </field>
    </catalogue>
  </catalogues>
</metadata>
</file>

<file path=customXml/item3.xml><?xml version="1.0" encoding="utf-8"?>
<ct:contentTypeSchema xmlns:ct="http://schemas.microsoft.com/office/2006/metadata/contentType" xmlns:ma="http://schemas.microsoft.com/office/2006/metadata/properties/metaAttributes" ct:_="" ma:_="" ma:contentTypeName="Document" ma:contentTypeID="0x0101005F1AA79BD23BB24AAF40B16145321031" ma:contentTypeVersion="13" ma:contentTypeDescription="Create a new document." ma:contentTypeScope="" ma:versionID="417f8e04303d6f619baf8048bf88a144">
  <xsd:schema xmlns:xsd="http://www.w3.org/2001/XMLSchema" xmlns:xs="http://www.w3.org/2001/XMLSchema" xmlns:p="http://schemas.microsoft.com/office/2006/metadata/properties" xmlns:ns2="bbaa8798-acdb-48c7-bad1-696080bcd3bc" xmlns:ns3="b1cdba4a-be25-4163-8b90-7e07139aa5b3" targetNamespace="http://schemas.microsoft.com/office/2006/metadata/properties" ma:root="true" ma:fieldsID="9bef2c52225713dae2b26b56b69c084d" ns2:_="" ns3:_="">
    <xsd:import namespace="bbaa8798-acdb-48c7-bad1-696080bcd3bc"/>
    <xsd:import namespace="b1cdba4a-be25-4163-8b90-7e07139aa5b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Keyinfo"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aa8798-acdb-48c7-bad1-696080bcd3b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Keyinfo" ma:index="18" nillable="true" ma:displayName="Key info" ma:format="Dropdown" ma:internalName="Keyinfo">
      <xsd:simpleType>
        <xsd:restriction base="dms:Text">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1cdba4a-be25-4163-8b90-7e07139aa5b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Keyinfo xmlns="bbaa8798-acdb-48c7-bad1-696080bcd3bc" xsi:nil="true"/>
    <SharedWithUsers xmlns="b1cdba4a-be25-4163-8b90-7e07139aa5b3">
      <UserInfo>
        <DisplayName>Rachel Maiden</DisplayName>
        <AccountId>22</AccountId>
        <AccountType/>
      </UserInfo>
      <UserInfo>
        <DisplayName>Amy Howard</DisplayName>
        <AccountId>3722</AccountId>
        <AccountType/>
      </UserInfo>
      <UserInfo>
        <DisplayName>Kimberly Richards</DisplayName>
        <AccountId>2009</AccountId>
        <AccountType/>
      </UserInfo>
      <UserInfo>
        <DisplayName>Benjamin Chiong</DisplayName>
        <AccountId>3850</AccountId>
        <AccountType/>
      </UserInfo>
      <UserInfo>
        <DisplayName>Anna Yeshtukova</DisplayName>
        <AccountId>3723</AccountId>
        <AccountType/>
      </UserInfo>
    </SharedWithUsers>
  </documentManagement>
</p:properties>
</file>

<file path=customXml/itemProps1.xml><?xml version="1.0" encoding="utf-8"?>
<ds:datastoreItem xmlns:ds="http://schemas.openxmlformats.org/officeDocument/2006/customXml" ds:itemID="{F1955257-6CE4-44AD-A5CB-5764041F5AC7}">
  <ds:schemaRefs>
    <ds:schemaRef ds:uri="http://schemas.microsoft.com/sharepoint/v3/contenttype/forms"/>
  </ds:schemaRefs>
</ds:datastoreItem>
</file>

<file path=customXml/itemProps2.xml><?xml version="1.0" encoding="utf-8"?>
<ds:datastoreItem xmlns:ds="http://schemas.openxmlformats.org/officeDocument/2006/customXml" ds:itemID="{5745109E-2DDF-40CB-AC2B-FF9B10C90820}">
  <ds:schemaRefs>
    <ds:schemaRef ds:uri="http://www.objective.com/ecm/document/metadata/4E3871FEBC3EDC3EE0531950520A6160"/>
  </ds:schemaRefs>
</ds:datastoreItem>
</file>

<file path=customXml/itemProps3.xml><?xml version="1.0" encoding="utf-8"?>
<ds:datastoreItem xmlns:ds="http://schemas.openxmlformats.org/officeDocument/2006/customXml" ds:itemID="{671705DE-F25C-44D1-9854-1EE56776706B}">
  <ds:schemaRefs>
    <ds:schemaRef ds:uri="b1cdba4a-be25-4163-8b90-7e07139aa5b3"/>
    <ds:schemaRef ds:uri="bbaa8798-acdb-48c7-bad1-696080bcd3b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A2D0FDE4-424E-4F3A-8F7B-C1264B2FE432}">
  <ds:schemaRefs>
    <ds:schemaRef ds:uri="b1cdba4a-be25-4163-8b90-7e07139aa5b3"/>
    <ds:schemaRef ds:uri="bbaa8798-acdb-48c7-bad1-696080bcd3b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Powerpoint template with NSW gov logo.potx</Template>
  <TotalTime>4</TotalTime>
  <Words>1034</Words>
  <Application>Microsoft Office PowerPoint</Application>
  <PresentationFormat>On-screen Show (16:9)</PresentationFormat>
  <Paragraphs>154</Paragraphs>
  <Slides>23</Slides>
  <Notes>18</Notes>
  <HiddenSlides>8</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Wingdings</vt:lpstr>
      <vt:lpstr>Powerpoint template with NSW gov logo</vt:lpstr>
      <vt:lpstr>PowerPoint Presentation</vt:lpstr>
      <vt:lpstr>PowerPoint Presentation</vt:lpstr>
      <vt:lpstr>PowerPoint Presentation</vt:lpstr>
      <vt:lpstr>PowerPoint Presentation</vt:lpstr>
      <vt:lpstr>[Project name] Showcase</vt:lpstr>
      <vt:lpstr>Agenda</vt:lpstr>
      <vt:lpstr>PowerPoint Presentation</vt:lpstr>
      <vt:lpstr>1. Project context</vt:lpstr>
      <vt:lpstr>Project [goal/objective]</vt:lpstr>
      <vt:lpstr>Approach</vt:lpstr>
      <vt:lpstr>PowerPoint Presentation</vt:lpstr>
      <vt:lpstr>2. Learnings &amp; outcomes</vt:lpstr>
      <vt:lpstr>Understand the experiences of [insert user group]</vt:lpstr>
      <vt:lpstr>Pain points</vt:lpstr>
      <vt:lpstr>[Artefact title e.g. Customer Journey Map]</vt:lpstr>
      <vt:lpstr>Needs and opportunities</vt:lpstr>
      <vt:lpstr>PowerPoint Presentation</vt:lpstr>
      <vt:lpstr>3. Actions</vt:lpstr>
      <vt:lpstr>[Actions/ or Ideas for improvement]</vt:lpstr>
      <vt:lpstr>PowerPoint Presentation</vt:lpstr>
      <vt:lpstr>4. Wrap up</vt:lpstr>
      <vt:lpstr>Next steps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Inserting a new layout</dc:title>
  <dc:creator>Freelance Designer</dc:creator>
  <cp:lastModifiedBy>James Fehon</cp:lastModifiedBy>
  <cp:revision>7</cp:revision>
  <dcterms:created xsi:type="dcterms:W3CDTF">2018-01-23T23:14:03Z</dcterms:created>
  <dcterms:modified xsi:type="dcterms:W3CDTF">2021-06-08T00:53:25Z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A2421569</vt:lpwstr>
  </property>
  <property fmtid="{D5CDD505-2E9C-101B-9397-08002B2CF9AE}" pid="4" name="Objective-Title">
    <vt:lpwstr>Powerpoint template with NSW gov logo</vt:lpwstr>
  </property>
  <property fmtid="{D5CDD505-2E9C-101B-9397-08002B2CF9AE}" pid="5" name="Objective-Description">
    <vt:lpwstr/>
  </property>
  <property fmtid="{D5CDD505-2E9C-101B-9397-08002B2CF9AE}" pid="6" name="Objective-CreationStamp">
    <vt:filetime>2018-02-06T22:56:11Z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2018-11-09T03:58:21Z</vt:filetime>
  </property>
  <property fmtid="{D5CDD505-2E9C-101B-9397-08002B2CF9AE}" pid="10" name="Objective-ModificationStamp">
    <vt:filetime>2018-11-09T03:58:21Z</vt:filetime>
  </property>
  <property fmtid="{D5CDD505-2E9C-101B-9397-08002B2CF9AE}" pid="11" name="Objective-Owner">
    <vt:lpwstr>Hansni Bhagani</vt:lpwstr>
  </property>
  <property fmtid="{D5CDD505-2E9C-101B-9397-08002B2CF9AE}" pid="12" name="Objective-Path">
    <vt:lpwstr>Objective Global Folder:10. Templates:Branding, Templates and Style Guides</vt:lpwstr>
  </property>
  <property fmtid="{D5CDD505-2E9C-101B-9397-08002B2CF9AE}" pid="13" name="Objective-Parent">
    <vt:lpwstr>Branding, Templates and Style Guides</vt:lpwstr>
  </property>
  <property fmtid="{D5CDD505-2E9C-101B-9397-08002B2CF9AE}" pid="14" name="Objective-State">
    <vt:lpwstr>Published</vt:lpwstr>
  </property>
  <property fmtid="{D5CDD505-2E9C-101B-9397-08002B2CF9AE}" pid="15" name="Objective-VersionId">
    <vt:lpwstr>vA4904045</vt:lpwstr>
  </property>
  <property fmtid="{D5CDD505-2E9C-101B-9397-08002B2CF9AE}" pid="16" name="Objective-Version">
    <vt:lpwstr>2.0</vt:lpwstr>
  </property>
  <property fmtid="{D5CDD505-2E9C-101B-9397-08002B2CF9AE}" pid="17" name="Objective-VersionNumber">
    <vt:r8>5</vt:r8>
  </property>
  <property fmtid="{D5CDD505-2E9C-101B-9397-08002B2CF9AE}" pid="18" name="Objective-VersionComment">
    <vt:lpwstr/>
  </property>
  <property fmtid="{D5CDD505-2E9C-101B-9397-08002B2CF9AE}" pid="19" name="Objective-FileNumber">
    <vt:lpwstr>qA332719</vt:lpwstr>
  </property>
  <property fmtid="{D5CDD505-2E9C-101B-9397-08002B2CF9AE}" pid="20" name="Objective-Classification">
    <vt:lpwstr/>
  </property>
  <property fmtid="{D5CDD505-2E9C-101B-9397-08002B2CF9AE}" pid="21" name="Objective-Caveats">
    <vt:lpwstr/>
  </property>
  <property fmtid="{D5CDD505-2E9C-101B-9397-08002B2CF9AE}" pid="22" name="Objective-Approval Status">
    <vt:lpwstr>Never Submitted</vt:lpwstr>
  </property>
  <property fmtid="{D5CDD505-2E9C-101B-9397-08002B2CF9AE}" pid="23" name="Objective-Document Type">
    <vt:lpwstr>Standard Document / Other (SD)</vt:lpwstr>
  </property>
  <property fmtid="{D5CDD505-2E9C-101B-9397-08002B2CF9AE}" pid="24" name="Objective-Sensitivity Label">
    <vt:lpwstr>None</vt:lpwstr>
  </property>
  <property fmtid="{D5CDD505-2E9C-101B-9397-08002B2CF9AE}" pid="25" name="Objective-Approval History">
    <vt:lpwstr/>
  </property>
  <property fmtid="{D5CDD505-2E9C-101B-9397-08002B2CF9AE}" pid="26" name="Objective-Print and Dispatch Instructions">
    <vt:lpwstr/>
  </property>
  <property fmtid="{D5CDD505-2E9C-101B-9397-08002B2CF9AE}" pid="27" name="Objective-Submitted By">
    <vt:lpwstr/>
  </property>
  <property fmtid="{D5CDD505-2E9C-101B-9397-08002B2CF9AE}" pid="28" name="Objective-Approval Due">
    <vt:lpwstr/>
  </property>
  <property fmtid="{D5CDD505-2E9C-101B-9397-08002B2CF9AE}" pid="29" name="Objective-Current Approver">
    <vt:lpwstr/>
  </property>
  <property fmtid="{D5CDD505-2E9C-101B-9397-08002B2CF9AE}" pid="30" name="Objective-Document Tag(s)">
    <vt:lpwstr/>
  </property>
  <property fmtid="{D5CDD505-2E9C-101B-9397-08002B2CF9AE}" pid="31" name="Objective-Print and Dispatch Approach">
    <vt:lpwstr/>
  </property>
  <property fmtid="{D5CDD505-2E9C-101B-9397-08002B2CF9AE}" pid="32" name="Objective-Approval Date">
    <vt:lpwstr/>
  </property>
  <property fmtid="{D5CDD505-2E9C-101B-9397-08002B2CF9AE}" pid="33" name="Objective-Comment">
    <vt:lpwstr/>
  </property>
  <property fmtid="{D5CDD505-2E9C-101B-9397-08002B2CF9AE}" pid="34" name="Objective-Sensitivity Label [system]">
    <vt:lpwstr>None</vt:lpwstr>
  </property>
  <property fmtid="{D5CDD505-2E9C-101B-9397-08002B2CF9AE}" pid="35" name="Objective-Document Type [system]">
    <vt:lpwstr>Standard Document / Other (SD)</vt:lpwstr>
  </property>
  <property fmtid="{D5CDD505-2E9C-101B-9397-08002B2CF9AE}" pid="36" name="Objective-Approval Status [system]">
    <vt:lpwstr>Never Submitted</vt:lpwstr>
  </property>
  <property fmtid="{D5CDD505-2E9C-101B-9397-08002B2CF9AE}" pid="37" name="Objective-Approval Due [system]">
    <vt:lpwstr/>
  </property>
  <property fmtid="{D5CDD505-2E9C-101B-9397-08002B2CF9AE}" pid="38" name="Objective-Approval Date [system]">
    <vt:lpwstr/>
  </property>
  <property fmtid="{D5CDD505-2E9C-101B-9397-08002B2CF9AE}" pid="39" name="Objective-Submitted By [system]">
    <vt:lpwstr/>
  </property>
  <property fmtid="{D5CDD505-2E9C-101B-9397-08002B2CF9AE}" pid="40" name="Objective-Current Approver [system]">
    <vt:lpwstr/>
  </property>
  <property fmtid="{D5CDD505-2E9C-101B-9397-08002B2CF9AE}" pid="41" name="Objective-Approval History [system]">
    <vt:lpwstr/>
  </property>
  <property fmtid="{D5CDD505-2E9C-101B-9397-08002B2CF9AE}" pid="42" name="Objective-Print and Dispatch Approach [system]">
    <vt:lpwstr/>
  </property>
  <property fmtid="{D5CDD505-2E9C-101B-9397-08002B2CF9AE}" pid="43" name="Objective-Print and Dispatch Instructions [system]">
    <vt:lpwstr/>
  </property>
  <property fmtid="{D5CDD505-2E9C-101B-9397-08002B2CF9AE}" pid="44" name="Objective-Document Tag(s) [system]">
    <vt:lpwstr/>
  </property>
  <property fmtid="{D5CDD505-2E9C-101B-9397-08002B2CF9AE}" pid="45" name="Objective-Connect Creator">
    <vt:lpwstr/>
  </property>
  <property fmtid="{D5CDD505-2E9C-101B-9397-08002B2CF9AE}" pid="46" name="Objective-Shared By">
    <vt:lpwstr/>
  </property>
  <property fmtid="{D5CDD505-2E9C-101B-9397-08002B2CF9AE}" pid="47" name="ContentTypeId">
    <vt:lpwstr>0x0101005F1AA79BD23BB24AAF40B16145321031</vt:lpwstr>
  </property>
</Properties>
</file>