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 id="2147483694" r:id="rId5"/>
  </p:sldMasterIdLst>
  <p:notesMasterIdLst>
    <p:notesMasterId r:id="rId20"/>
  </p:notesMasterIdLst>
  <p:handoutMasterIdLst>
    <p:handoutMasterId r:id="rId21"/>
  </p:handoutMasterIdLst>
  <p:sldIdLst>
    <p:sldId id="298" r:id="rId6"/>
    <p:sldId id="2147472017" r:id="rId7"/>
    <p:sldId id="2147472023" r:id="rId8"/>
    <p:sldId id="2147472030" r:id="rId9"/>
    <p:sldId id="2147472032" r:id="rId10"/>
    <p:sldId id="2147472022" r:id="rId11"/>
    <p:sldId id="2147472010" r:id="rId12"/>
    <p:sldId id="2147472029" r:id="rId13"/>
    <p:sldId id="2147472016" r:id="rId14"/>
    <p:sldId id="2147472028" r:id="rId15"/>
    <p:sldId id="2147472014" r:id="rId16"/>
    <p:sldId id="2147472033" r:id="rId17"/>
    <p:sldId id="2147472031" r:id="rId18"/>
    <p:sldId id="2147472015" r:id="rId19"/>
  </p:sldIdLst>
  <p:sldSz cx="12192000" cy="6858000"/>
  <p:notesSz cx="6858000" cy="9144000"/>
  <p:kinsoku lang="ja-JP" invalStChars="、。，．・：；？！゛゜ヽヾゝゞ々’”）〕］｝〉》」』】°‰′″℃￠％!%),.:;?]}｡｣､･ﾞﾟ" invalEndChars="‘“（〔［｛〈《「『【￥＄$([\{｢￡"/>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0A1CB-3919-4B92-A5CE-BC99AD0CEFCC}" v="4" dt="2026-05-05T05:14:58.88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888" y="3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undo custSel delSld modSld">
      <pc:chgData name="Angelo Mendoza" userId="1a9a34fa-6719-4fa6-9241-ab410ffa5fed" providerId="ADAL" clId="{EB5D9CE9-6A19-40E4-96D6-9025D0257299}" dt="2026-05-05T05:15:38.167" v="182" actId="21"/>
      <pc:docMkLst>
        <pc:docMk/>
      </pc:docMkLst>
      <pc:sldChg chg="addSp delSp modSp mod">
        <pc:chgData name="Angelo Mendoza" userId="1a9a34fa-6719-4fa6-9241-ab410ffa5fed" providerId="ADAL" clId="{EB5D9CE9-6A19-40E4-96D6-9025D0257299}" dt="2026-05-05T05:10:07.024" v="163" actId="478"/>
        <pc:sldMkLst>
          <pc:docMk/>
          <pc:sldMk cId="4251768842" sldId="298"/>
        </pc:sldMkLst>
        <pc:spChg chg="add mod">
          <ac:chgData name="Angelo Mendoza" userId="1a9a34fa-6719-4fa6-9241-ab410ffa5fed" providerId="ADAL" clId="{EB5D9CE9-6A19-40E4-96D6-9025D0257299}" dt="2026-05-05T05:10:07.024" v="163" actId="478"/>
          <ac:spMkLst>
            <pc:docMk/>
            <pc:sldMk cId="4251768842" sldId="298"/>
            <ac:spMk id="3" creationId="{7B66DA84-49E5-3951-85B7-2C3AA3DD009F}"/>
          </ac:spMkLst>
        </pc:spChg>
        <pc:spChg chg="mod">
          <ac:chgData name="Angelo Mendoza" userId="1a9a34fa-6719-4fa6-9241-ab410ffa5fed" providerId="ADAL" clId="{EB5D9CE9-6A19-40E4-96D6-9025D0257299}" dt="2026-04-13T04:50:05.164" v="153" actId="20577"/>
          <ac:spMkLst>
            <pc:docMk/>
            <pc:sldMk cId="4251768842" sldId="298"/>
            <ac:spMk id="6" creationId="{E666C0CE-5149-4272-B098-4336C71D7260}"/>
          </ac:spMkLst>
        </pc:spChg>
        <pc:spChg chg="mod">
          <ac:chgData name="Angelo Mendoza" userId="1a9a34fa-6719-4fa6-9241-ab410ffa5fed" providerId="ADAL" clId="{EB5D9CE9-6A19-40E4-96D6-9025D0257299}" dt="2026-04-13T01:48:00.880" v="48" actId="20577"/>
          <ac:spMkLst>
            <pc:docMk/>
            <pc:sldMk cId="4251768842" sldId="298"/>
            <ac:spMk id="7" creationId="{D7305D3D-BC2C-4397-8263-41EAA05A979F}"/>
          </ac:spMkLst>
        </pc:spChg>
        <pc:picChg chg="del">
          <ac:chgData name="Angelo Mendoza" userId="1a9a34fa-6719-4fa6-9241-ab410ffa5fed" providerId="ADAL" clId="{EB5D9CE9-6A19-40E4-96D6-9025D0257299}" dt="2026-05-05T05:10:07.024" v="163" actId="478"/>
          <ac:picMkLst>
            <pc:docMk/>
            <pc:sldMk cId="4251768842" sldId="298"/>
            <ac:picMk id="13" creationId="{3957AE5A-9C74-3E4C-B1D5-0D5247487C35}"/>
          </ac:picMkLst>
        </pc:picChg>
      </pc:sldChg>
      <pc:sldChg chg="modSp mod">
        <pc:chgData name="Angelo Mendoza" userId="1a9a34fa-6719-4fa6-9241-ab410ffa5fed" providerId="ADAL" clId="{EB5D9CE9-6A19-40E4-96D6-9025D0257299}" dt="2026-04-13T01:50:26.043" v="113" actId="20577"/>
        <pc:sldMkLst>
          <pc:docMk/>
          <pc:sldMk cId="170830719" sldId="2147472014"/>
        </pc:sldMkLst>
        <pc:spChg chg="mod">
          <ac:chgData name="Angelo Mendoza" userId="1a9a34fa-6719-4fa6-9241-ab410ffa5fed" providerId="ADAL" clId="{EB5D9CE9-6A19-40E4-96D6-9025D0257299}" dt="2026-04-13T01:50:26.043" v="113" actId="20577"/>
          <ac:spMkLst>
            <pc:docMk/>
            <pc:sldMk cId="170830719" sldId="2147472014"/>
            <ac:spMk id="5" creationId="{3FF279FE-9339-6738-0527-4596CF644F71}"/>
          </ac:spMkLst>
        </pc:spChg>
      </pc:sldChg>
      <pc:sldChg chg="addSp modSp mod">
        <pc:chgData name="Angelo Mendoza" userId="1a9a34fa-6719-4fa6-9241-ab410ffa5fed" providerId="ADAL" clId="{EB5D9CE9-6A19-40E4-96D6-9025D0257299}" dt="2026-05-05T05:09:40.949" v="161"/>
        <pc:sldMkLst>
          <pc:docMk/>
          <pc:sldMk cId="3639749277" sldId="2147472016"/>
        </pc:sldMkLst>
        <pc:spChg chg="add mod">
          <ac:chgData name="Angelo Mendoza" userId="1a9a34fa-6719-4fa6-9241-ab410ffa5fed" providerId="ADAL" clId="{EB5D9CE9-6A19-40E4-96D6-9025D0257299}" dt="2026-05-05T05:09:40.949" v="161"/>
          <ac:spMkLst>
            <pc:docMk/>
            <pc:sldMk cId="3639749277" sldId="2147472016"/>
            <ac:spMk id="2" creationId="{9D0DE3A2-314E-CD9D-2A1A-3DD08E793BB6}"/>
          </ac:spMkLst>
        </pc:spChg>
        <pc:graphicFrameChg chg="mod modGraphic">
          <ac:chgData name="Angelo Mendoza" userId="1a9a34fa-6719-4fa6-9241-ab410ffa5fed" providerId="ADAL" clId="{EB5D9CE9-6A19-40E4-96D6-9025D0257299}" dt="2026-04-13T01:50:01.668" v="100" actId="207"/>
          <ac:graphicFrameMkLst>
            <pc:docMk/>
            <pc:sldMk cId="3639749277" sldId="2147472016"/>
            <ac:graphicFrameMk id="3" creationId="{F6F8D85F-B2A0-96A3-F8DA-82C279ECE22B}"/>
          </ac:graphicFrameMkLst>
        </pc:graphicFrameChg>
      </pc:sldChg>
      <pc:sldChg chg="addSp delSp modSp mod delAnim">
        <pc:chgData name="Angelo Mendoza" userId="1a9a34fa-6719-4fa6-9241-ab410ffa5fed" providerId="ADAL" clId="{EB5D9CE9-6A19-40E4-96D6-9025D0257299}" dt="2026-05-05T05:15:38.167" v="182" actId="21"/>
        <pc:sldMkLst>
          <pc:docMk/>
          <pc:sldMk cId="1992703567" sldId="2147472022"/>
        </pc:sldMkLst>
        <pc:spChg chg="mod">
          <ac:chgData name="Angelo Mendoza" userId="1a9a34fa-6719-4fa6-9241-ab410ffa5fed" providerId="ADAL" clId="{EB5D9CE9-6A19-40E4-96D6-9025D0257299}" dt="2026-04-13T04:50:24.248" v="155" actId="6549"/>
          <ac:spMkLst>
            <pc:docMk/>
            <pc:sldMk cId="1992703567" sldId="2147472022"/>
            <ac:spMk id="3" creationId="{BF2CC56A-F427-12B3-1272-64FD58C0BC8D}"/>
          </ac:spMkLst>
        </pc:spChg>
        <pc:picChg chg="del">
          <ac:chgData name="Angelo Mendoza" userId="1a9a34fa-6719-4fa6-9241-ab410ffa5fed" providerId="ADAL" clId="{EB5D9CE9-6A19-40E4-96D6-9025D0257299}" dt="2026-05-05T05:15:38.167" v="182" actId="21"/>
          <ac:picMkLst>
            <pc:docMk/>
            <pc:sldMk cId="1992703567" sldId="2147472022"/>
            <ac:picMk id="14" creationId="{72F829BE-61CB-E447-37D1-1E40AEC2EBC0}"/>
          </ac:picMkLst>
        </pc:picChg>
      </pc:sldChg>
      <pc:sldChg chg="del">
        <pc:chgData name="Angelo Mendoza" userId="1a9a34fa-6719-4fa6-9241-ab410ffa5fed" providerId="ADAL" clId="{EB5D9CE9-6A19-40E4-96D6-9025D0257299}" dt="2026-05-05T05:09:44.788" v="162" actId="47"/>
        <pc:sldMkLst>
          <pc:docMk/>
          <pc:sldMk cId="3623860616" sldId="2147472025"/>
        </pc:sldMkLst>
      </pc:sldChg>
      <pc:sldChg chg="modSp mod">
        <pc:chgData name="Angelo Mendoza" userId="1a9a34fa-6719-4fa6-9241-ab410ffa5fed" providerId="ADAL" clId="{EB5D9CE9-6A19-40E4-96D6-9025D0257299}" dt="2026-04-13T04:54:57.692" v="160" actId="20577"/>
        <pc:sldMkLst>
          <pc:docMk/>
          <pc:sldMk cId="1469271693" sldId="2147472028"/>
        </pc:sldMkLst>
        <pc:spChg chg="mod">
          <ac:chgData name="Angelo Mendoza" userId="1a9a34fa-6719-4fa6-9241-ab410ffa5fed" providerId="ADAL" clId="{EB5D9CE9-6A19-40E4-96D6-9025D0257299}" dt="2026-04-13T04:54:57.692" v="160" actId="20577"/>
          <ac:spMkLst>
            <pc:docMk/>
            <pc:sldMk cId="1469271693" sldId="2147472028"/>
            <ac:spMk id="11" creationId="{7CD765C5-0115-4C24-C9FD-1FB3DB73DD64}"/>
          </ac:spMkLst>
        </pc:spChg>
      </pc:sldChg>
      <pc:sldChg chg="addSp delSp modSp mod modClrScheme chgLayout">
        <pc:chgData name="Angelo Mendoza" userId="1a9a34fa-6719-4fa6-9241-ab410ffa5fed" providerId="ADAL" clId="{EB5D9CE9-6A19-40E4-96D6-9025D0257299}" dt="2026-05-05T05:10:59.252" v="169" actId="27636"/>
        <pc:sldMkLst>
          <pc:docMk/>
          <pc:sldMk cId="3209264690" sldId="2147472030"/>
        </pc:sldMkLst>
        <pc:spChg chg="mod">
          <ac:chgData name="Angelo Mendoza" userId="1a9a34fa-6719-4fa6-9241-ab410ffa5fed" providerId="ADAL" clId="{EB5D9CE9-6A19-40E4-96D6-9025D0257299}" dt="2026-05-05T05:10:59.235" v="168" actId="26606"/>
          <ac:spMkLst>
            <pc:docMk/>
            <pc:sldMk cId="3209264690" sldId="2147472030"/>
            <ac:spMk id="2" creationId="{A3231D9E-6628-22CA-241D-8C6AE473CC5C}"/>
          </ac:spMkLst>
        </pc:spChg>
        <pc:spChg chg="mod">
          <ac:chgData name="Angelo Mendoza" userId="1a9a34fa-6719-4fa6-9241-ab410ffa5fed" providerId="ADAL" clId="{EB5D9CE9-6A19-40E4-96D6-9025D0257299}" dt="2026-05-05T05:10:59.252" v="169" actId="27636"/>
          <ac:spMkLst>
            <pc:docMk/>
            <pc:sldMk cId="3209264690" sldId="2147472030"/>
            <ac:spMk id="3" creationId="{370E6444-8C7F-8C47-42F3-8188389A5609}"/>
          </ac:spMkLst>
        </pc:spChg>
        <pc:spChg chg="mod">
          <ac:chgData name="Angelo Mendoza" userId="1a9a34fa-6719-4fa6-9241-ab410ffa5fed" providerId="ADAL" clId="{EB5D9CE9-6A19-40E4-96D6-9025D0257299}" dt="2026-05-05T05:10:59.235" v="168" actId="26606"/>
          <ac:spMkLst>
            <pc:docMk/>
            <pc:sldMk cId="3209264690" sldId="2147472030"/>
            <ac:spMk id="4" creationId="{42D885F5-8645-06A9-F9D2-CF1DAA2F1770}"/>
          </ac:spMkLst>
        </pc:spChg>
        <pc:spChg chg="mod">
          <ac:chgData name="Angelo Mendoza" userId="1a9a34fa-6719-4fa6-9241-ab410ffa5fed" providerId="ADAL" clId="{EB5D9CE9-6A19-40E4-96D6-9025D0257299}" dt="2026-05-05T05:10:59.235" v="168" actId="26606"/>
          <ac:spMkLst>
            <pc:docMk/>
            <pc:sldMk cId="3209264690" sldId="2147472030"/>
            <ac:spMk id="5" creationId="{98CF70F8-B4DE-BB50-994F-42096972CCD6}"/>
          </ac:spMkLst>
        </pc:spChg>
        <pc:picChg chg="add mod ord">
          <ac:chgData name="Angelo Mendoza" userId="1a9a34fa-6719-4fa6-9241-ab410ffa5fed" providerId="ADAL" clId="{EB5D9CE9-6A19-40E4-96D6-9025D0257299}" dt="2026-05-05T05:10:59.235" v="168" actId="26606"/>
          <ac:picMkLst>
            <pc:docMk/>
            <pc:sldMk cId="3209264690" sldId="2147472030"/>
            <ac:picMk id="7" creationId="{02F7B446-9697-A790-0906-A27114E5AA85}"/>
          </ac:picMkLst>
        </pc:picChg>
        <pc:picChg chg="del">
          <ac:chgData name="Angelo Mendoza" userId="1a9a34fa-6719-4fa6-9241-ab410ffa5fed" providerId="ADAL" clId="{EB5D9CE9-6A19-40E4-96D6-9025D0257299}" dt="2026-05-05T05:10:16.349" v="164" actId="478"/>
          <ac:picMkLst>
            <pc:docMk/>
            <pc:sldMk cId="3209264690" sldId="2147472030"/>
            <ac:picMk id="8" creationId="{AF9177FD-64C8-483F-B9D6-B8E2F0BC5DDE}"/>
          </ac:picMkLst>
        </pc:picChg>
      </pc:sldChg>
      <pc:sldChg chg="addSp delSp modSp mod modClrScheme chgLayout">
        <pc:chgData name="Angelo Mendoza" userId="1a9a34fa-6719-4fa6-9241-ab410ffa5fed" providerId="ADAL" clId="{EB5D9CE9-6A19-40E4-96D6-9025D0257299}" dt="2026-05-05T05:13:04.227" v="181" actId="27636"/>
        <pc:sldMkLst>
          <pc:docMk/>
          <pc:sldMk cId="2095412610" sldId="2147472031"/>
        </pc:sldMkLst>
        <pc:spChg chg="mod">
          <ac:chgData name="Angelo Mendoza" userId="1a9a34fa-6719-4fa6-9241-ab410ffa5fed" providerId="ADAL" clId="{EB5D9CE9-6A19-40E4-96D6-9025D0257299}" dt="2026-05-05T05:11:47.473" v="175" actId="26606"/>
          <ac:spMkLst>
            <pc:docMk/>
            <pc:sldMk cId="2095412610" sldId="2147472031"/>
            <ac:spMk id="2" creationId="{9D7AA3BB-25F7-1539-1DB5-F0066DC86602}"/>
          </ac:spMkLst>
        </pc:spChg>
        <pc:spChg chg="add del mod">
          <ac:chgData name="Angelo Mendoza" userId="1a9a34fa-6719-4fa6-9241-ab410ffa5fed" providerId="ADAL" clId="{EB5D9CE9-6A19-40E4-96D6-9025D0257299}" dt="2026-05-05T05:13:04.227" v="181" actId="27636"/>
          <ac:spMkLst>
            <pc:docMk/>
            <pc:sldMk cId="2095412610" sldId="2147472031"/>
            <ac:spMk id="3" creationId="{86B62740-6EA9-8C4A-E7B2-9A0DAC09212C}"/>
          </ac:spMkLst>
        </pc:spChg>
        <pc:spChg chg="mod">
          <ac:chgData name="Angelo Mendoza" userId="1a9a34fa-6719-4fa6-9241-ab410ffa5fed" providerId="ADAL" clId="{EB5D9CE9-6A19-40E4-96D6-9025D0257299}" dt="2026-05-05T05:11:47.473" v="175" actId="26606"/>
          <ac:spMkLst>
            <pc:docMk/>
            <pc:sldMk cId="2095412610" sldId="2147472031"/>
            <ac:spMk id="4" creationId="{E0E9EA99-D1E1-5DE7-8B3C-85B88D07D37F}"/>
          </ac:spMkLst>
        </pc:spChg>
        <pc:spChg chg="add del mod">
          <ac:chgData name="Angelo Mendoza" userId="1a9a34fa-6719-4fa6-9241-ab410ffa5fed" providerId="ADAL" clId="{EB5D9CE9-6A19-40E4-96D6-9025D0257299}" dt="2026-05-05T05:12:59.493" v="177" actId="931"/>
          <ac:spMkLst>
            <pc:docMk/>
            <pc:sldMk cId="2095412610" sldId="2147472031"/>
            <ac:spMk id="9" creationId="{04B6CF31-5AD1-0FF6-4C7B-2B24AE054A95}"/>
          </ac:spMkLst>
        </pc:spChg>
        <pc:graphicFrameChg chg="add del">
          <ac:chgData name="Angelo Mendoza" userId="1a9a34fa-6719-4fa6-9241-ab410ffa5fed" providerId="ADAL" clId="{EB5D9CE9-6A19-40E4-96D6-9025D0257299}" dt="2026-05-05T05:11:37.389" v="172" actId="26606"/>
          <ac:graphicFrameMkLst>
            <pc:docMk/>
            <pc:sldMk cId="2095412610" sldId="2147472031"/>
            <ac:graphicFrameMk id="7" creationId="{5DA1BA98-A304-201E-2A3B-96CF55664E7E}"/>
          </ac:graphicFrameMkLst>
        </pc:graphicFrameChg>
        <pc:picChg chg="add del">
          <ac:chgData name="Angelo Mendoza" userId="1a9a34fa-6719-4fa6-9241-ab410ffa5fed" providerId="ADAL" clId="{EB5D9CE9-6A19-40E4-96D6-9025D0257299}" dt="2026-05-05T05:11:41.808" v="174" actId="478"/>
          <ac:picMkLst>
            <pc:docMk/>
            <pc:sldMk cId="2095412610" sldId="2147472031"/>
            <ac:picMk id="6" creationId="{11B40C0F-A628-8D24-10E8-99EB4C0A6091}"/>
          </ac:picMkLst>
        </pc:picChg>
        <pc:picChg chg="add mod">
          <ac:chgData name="Angelo Mendoza" userId="1a9a34fa-6719-4fa6-9241-ab410ffa5fed" providerId="ADAL" clId="{EB5D9CE9-6A19-40E4-96D6-9025D0257299}" dt="2026-05-05T05:13:04.215" v="180" actId="26606"/>
          <ac:picMkLst>
            <pc:docMk/>
            <pc:sldMk cId="2095412610" sldId="2147472031"/>
            <ac:picMk id="8" creationId="{6CCD3B81-9705-EE4D-FB59-398368F384C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5EACB-C549-456B-9E3D-EEC16DD149BB}"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81809B17-92D3-4CC3-BC59-671783A3F521}">
      <dgm:prSet/>
      <dgm:spPr/>
      <dgm:t>
        <a:bodyPr/>
        <a:lstStyle/>
        <a:p>
          <a:r>
            <a:rPr lang="en-US"/>
            <a:t>Key Objectives of Closure review</a:t>
          </a:r>
        </a:p>
      </dgm:t>
    </dgm:pt>
    <dgm:pt modelId="{81D95BB5-8AF2-4DF4-9910-EDF44E91DBA3}" type="parTrans" cxnId="{629AE5B3-F858-4D51-B80B-29F2E19B457D}">
      <dgm:prSet/>
      <dgm:spPr/>
      <dgm:t>
        <a:bodyPr/>
        <a:lstStyle/>
        <a:p>
          <a:endParaRPr lang="en-US"/>
        </a:p>
      </dgm:t>
    </dgm:pt>
    <dgm:pt modelId="{D8FD12AC-8D6A-4C2D-BF69-FE78AF8BA332}" type="sibTrans" cxnId="{629AE5B3-F858-4D51-B80B-29F2E19B457D}">
      <dgm:prSet/>
      <dgm:spPr/>
      <dgm:t>
        <a:bodyPr/>
        <a:lstStyle/>
        <a:p>
          <a:endParaRPr lang="en-US"/>
        </a:p>
      </dgm:t>
    </dgm:pt>
    <dgm:pt modelId="{D8BA6D93-66CE-4069-9340-229C973CB440}">
      <dgm:prSet/>
      <dgm:spPr/>
      <dgm:t>
        <a:bodyPr/>
        <a:lstStyle/>
        <a:p>
          <a:r>
            <a:rPr lang="en-AU"/>
            <a:t> Changes to Approach </a:t>
          </a:r>
          <a:endParaRPr lang="en-US"/>
        </a:p>
      </dgm:t>
    </dgm:pt>
    <dgm:pt modelId="{CD793C70-1AEC-480D-9BFC-A30AB7D62F6C}" type="parTrans" cxnId="{608AE1F1-7963-4E42-990A-66EFEF06C383}">
      <dgm:prSet/>
      <dgm:spPr/>
      <dgm:t>
        <a:bodyPr/>
        <a:lstStyle/>
        <a:p>
          <a:endParaRPr lang="en-US"/>
        </a:p>
      </dgm:t>
    </dgm:pt>
    <dgm:pt modelId="{2058299B-4E7E-403D-B09B-F69D795C166A}" type="sibTrans" cxnId="{608AE1F1-7963-4E42-990A-66EFEF06C383}">
      <dgm:prSet/>
      <dgm:spPr/>
      <dgm:t>
        <a:bodyPr/>
        <a:lstStyle/>
        <a:p>
          <a:endParaRPr lang="en-US"/>
        </a:p>
      </dgm:t>
    </dgm:pt>
    <dgm:pt modelId="{A7EDBFEF-2148-4399-B8A2-8E72ACF20265}">
      <dgm:prSet/>
      <dgm:spPr/>
      <dgm:t>
        <a:bodyPr/>
        <a:lstStyle/>
        <a:p>
          <a:r>
            <a:rPr lang="en-US"/>
            <a:t>Key Steps and approximate end to end timeline</a:t>
          </a:r>
        </a:p>
      </dgm:t>
    </dgm:pt>
    <dgm:pt modelId="{62510681-0B5A-477D-9FA6-A71760C3B6A8}" type="parTrans" cxnId="{096C9A45-8A72-4E09-BDE7-CDCEE4EAF721}">
      <dgm:prSet/>
      <dgm:spPr/>
      <dgm:t>
        <a:bodyPr/>
        <a:lstStyle/>
        <a:p>
          <a:endParaRPr lang="en-US"/>
        </a:p>
      </dgm:t>
    </dgm:pt>
    <dgm:pt modelId="{95B616F2-2030-4C13-BCBE-8F0D5C76D748}" type="sibTrans" cxnId="{096C9A45-8A72-4E09-BDE7-CDCEE4EAF721}">
      <dgm:prSet/>
      <dgm:spPr/>
      <dgm:t>
        <a:bodyPr/>
        <a:lstStyle/>
        <a:p>
          <a:endParaRPr lang="en-US"/>
        </a:p>
      </dgm:t>
    </dgm:pt>
    <dgm:pt modelId="{1CE9146C-CCEA-4C29-8C62-B9699F5905C3}">
      <dgm:prSet/>
      <dgm:spPr/>
      <dgm:t>
        <a:bodyPr/>
        <a:lstStyle/>
        <a:p>
          <a:r>
            <a:rPr lang="en-AU"/>
            <a:t>Q&amp;A</a:t>
          </a:r>
          <a:endParaRPr lang="en-US"/>
        </a:p>
      </dgm:t>
    </dgm:pt>
    <dgm:pt modelId="{1922C58B-5F32-4AD5-B613-3FD53D1A1F56}" type="sibTrans" cxnId="{0532F80F-BF01-43A7-872B-4F0D8CE285C2}">
      <dgm:prSet/>
      <dgm:spPr/>
      <dgm:t>
        <a:bodyPr/>
        <a:lstStyle/>
        <a:p>
          <a:endParaRPr lang="en-US"/>
        </a:p>
      </dgm:t>
    </dgm:pt>
    <dgm:pt modelId="{CFAFB82C-5B2D-4638-9F11-FB127FB28295}" type="parTrans" cxnId="{0532F80F-BF01-43A7-872B-4F0D8CE285C2}">
      <dgm:prSet/>
      <dgm:spPr/>
      <dgm:t>
        <a:bodyPr/>
        <a:lstStyle/>
        <a:p>
          <a:endParaRPr lang="en-US"/>
        </a:p>
      </dgm:t>
    </dgm:pt>
    <dgm:pt modelId="{66A348D8-C45A-2042-8784-34D54B57284A}">
      <dgm:prSet/>
      <dgm:spPr/>
      <dgm:t>
        <a:bodyPr/>
        <a:lstStyle/>
        <a:p>
          <a:r>
            <a:rPr lang="en-GB"/>
            <a:t>Conduct of Review </a:t>
          </a:r>
        </a:p>
      </dgm:t>
    </dgm:pt>
    <dgm:pt modelId="{B90AAD1D-50D0-114F-94A4-16F2C5D8D1EE}" type="sibTrans" cxnId="{F877562F-3ABF-544A-8A91-A89771FD12D8}">
      <dgm:prSet/>
      <dgm:spPr/>
      <dgm:t>
        <a:bodyPr/>
        <a:lstStyle/>
        <a:p>
          <a:endParaRPr lang="en-GB"/>
        </a:p>
      </dgm:t>
    </dgm:pt>
    <dgm:pt modelId="{7096AD8D-A951-F749-9BA5-8D505CEE800B}" type="parTrans" cxnId="{F877562F-3ABF-544A-8A91-A89771FD12D8}">
      <dgm:prSet/>
      <dgm:spPr/>
      <dgm:t>
        <a:bodyPr/>
        <a:lstStyle/>
        <a:p>
          <a:endParaRPr lang="en-GB"/>
        </a:p>
      </dgm:t>
    </dgm:pt>
    <dgm:pt modelId="{DAC2A242-5023-AD49-859F-9EA81008FA3A}">
      <dgm:prSet/>
      <dgm:spPr/>
      <dgm:t>
        <a:bodyPr/>
        <a:lstStyle/>
        <a:p>
          <a:r>
            <a:rPr lang="en-GB"/>
            <a:t>Report Preparation Structure and Format</a:t>
          </a:r>
        </a:p>
      </dgm:t>
    </dgm:pt>
    <dgm:pt modelId="{8532E91E-BBDC-5648-BAF4-2D9CCD1B5826}" type="parTrans" cxnId="{57034F9F-6881-3447-B45F-E00116A71C1A}">
      <dgm:prSet/>
      <dgm:spPr/>
      <dgm:t>
        <a:bodyPr/>
        <a:lstStyle/>
        <a:p>
          <a:endParaRPr lang="en-GB"/>
        </a:p>
      </dgm:t>
    </dgm:pt>
    <dgm:pt modelId="{D62FAA14-C326-4342-A636-7715F75918D8}" type="sibTrans" cxnId="{57034F9F-6881-3447-B45F-E00116A71C1A}">
      <dgm:prSet/>
      <dgm:spPr/>
      <dgm:t>
        <a:bodyPr/>
        <a:lstStyle/>
        <a:p>
          <a:endParaRPr lang="en-GB"/>
        </a:p>
      </dgm:t>
    </dgm:pt>
    <dgm:pt modelId="{7208885D-973F-C742-9208-0FDFB59311D6}" type="pres">
      <dgm:prSet presAssocID="{7E45EACB-C549-456B-9E3D-EEC16DD149BB}" presName="linear" presStyleCnt="0">
        <dgm:presLayoutVars>
          <dgm:dir/>
          <dgm:animLvl val="lvl"/>
          <dgm:resizeHandles val="exact"/>
        </dgm:presLayoutVars>
      </dgm:prSet>
      <dgm:spPr/>
    </dgm:pt>
    <dgm:pt modelId="{458708CD-446B-2143-96BA-1B4FA6640347}" type="pres">
      <dgm:prSet presAssocID="{81809B17-92D3-4CC3-BC59-671783A3F521}" presName="parentLin" presStyleCnt="0"/>
      <dgm:spPr/>
    </dgm:pt>
    <dgm:pt modelId="{8CB6FEAB-B8EB-764D-B786-F2689A2516DB}" type="pres">
      <dgm:prSet presAssocID="{81809B17-92D3-4CC3-BC59-671783A3F521}" presName="parentLeftMargin" presStyleLbl="node1" presStyleIdx="0" presStyleCnt="6"/>
      <dgm:spPr/>
    </dgm:pt>
    <dgm:pt modelId="{C400A899-5792-DF47-913A-C079983E7DB3}" type="pres">
      <dgm:prSet presAssocID="{81809B17-92D3-4CC3-BC59-671783A3F521}" presName="parentText" presStyleLbl="node1" presStyleIdx="0" presStyleCnt="6">
        <dgm:presLayoutVars>
          <dgm:chMax val="0"/>
          <dgm:bulletEnabled val="1"/>
        </dgm:presLayoutVars>
      </dgm:prSet>
      <dgm:spPr/>
    </dgm:pt>
    <dgm:pt modelId="{86C6102F-6716-AC49-81EF-4AA91288447B}" type="pres">
      <dgm:prSet presAssocID="{81809B17-92D3-4CC3-BC59-671783A3F521}" presName="negativeSpace" presStyleCnt="0"/>
      <dgm:spPr/>
    </dgm:pt>
    <dgm:pt modelId="{53A8A991-5AD6-8049-98E2-BCD7B452D9F4}" type="pres">
      <dgm:prSet presAssocID="{81809B17-92D3-4CC3-BC59-671783A3F521}" presName="childText" presStyleLbl="conFgAcc1" presStyleIdx="0" presStyleCnt="6">
        <dgm:presLayoutVars>
          <dgm:bulletEnabled val="1"/>
        </dgm:presLayoutVars>
      </dgm:prSet>
      <dgm:spPr/>
    </dgm:pt>
    <dgm:pt modelId="{E4304109-657D-7349-95E0-B468109A3062}" type="pres">
      <dgm:prSet presAssocID="{D8FD12AC-8D6A-4C2D-BF69-FE78AF8BA332}" presName="spaceBetweenRectangles" presStyleCnt="0"/>
      <dgm:spPr/>
    </dgm:pt>
    <dgm:pt modelId="{2EF13A4A-5C73-704B-AEFC-0F8CF9097D38}" type="pres">
      <dgm:prSet presAssocID="{D8BA6D93-66CE-4069-9340-229C973CB440}" presName="parentLin" presStyleCnt="0"/>
      <dgm:spPr/>
    </dgm:pt>
    <dgm:pt modelId="{9A56859F-FC3D-5D47-AC8B-4098FFE784B1}" type="pres">
      <dgm:prSet presAssocID="{D8BA6D93-66CE-4069-9340-229C973CB440}" presName="parentLeftMargin" presStyleLbl="node1" presStyleIdx="0" presStyleCnt="6"/>
      <dgm:spPr/>
    </dgm:pt>
    <dgm:pt modelId="{5D436C87-9E9B-B84B-BF5B-14739E1868A3}" type="pres">
      <dgm:prSet presAssocID="{D8BA6D93-66CE-4069-9340-229C973CB440}" presName="parentText" presStyleLbl="node1" presStyleIdx="1" presStyleCnt="6">
        <dgm:presLayoutVars>
          <dgm:chMax val="0"/>
          <dgm:bulletEnabled val="1"/>
        </dgm:presLayoutVars>
      </dgm:prSet>
      <dgm:spPr/>
    </dgm:pt>
    <dgm:pt modelId="{AA0E3CAC-A994-2947-9636-3ED1212C471C}" type="pres">
      <dgm:prSet presAssocID="{D8BA6D93-66CE-4069-9340-229C973CB440}" presName="negativeSpace" presStyleCnt="0"/>
      <dgm:spPr/>
    </dgm:pt>
    <dgm:pt modelId="{E84E7B50-6C30-4641-B862-1B277A8A11AD}" type="pres">
      <dgm:prSet presAssocID="{D8BA6D93-66CE-4069-9340-229C973CB440}" presName="childText" presStyleLbl="conFgAcc1" presStyleIdx="1" presStyleCnt="6">
        <dgm:presLayoutVars>
          <dgm:bulletEnabled val="1"/>
        </dgm:presLayoutVars>
      </dgm:prSet>
      <dgm:spPr/>
    </dgm:pt>
    <dgm:pt modelId="{6B5E5C7E-8555-C942-9B1A-AF1B30331DEE}" type="pres">
      <dgm:prSet presAssocID="{2058299B-4E7E-403D-B09B-F69D795C166A}" presName="spaceBetweenRectangles" presStyleCnt="0"/>
      <dgm:spPr/>
    </dgm:pt>
    <dgm:pt modelId="{D8E5F513-C668-7247-93BC-9D222D3E9BCE}" type="pres">
      <dgm:prSet presAssocID="{A7EDBFEF-2148-4399-B8A2-8E72ACF20265}" presName="parentLin" presStyleCnt="0"/>
      <dgm:spPr/>
    </dgm:pt>
    <dgm:pt modelId="{E568A6C2-F1D0-9442-A2B2-01EE64825459}" type="pres">
      <dgm:prSet presAssocID="{A7EDBFEF-2148-4399-B8A2-8E72ACF20265}" presName="parentLeftMargin" presStyleLbl="node1" presStyleIdx="1" presStyleCnt="6"/>
      <dgm:spPr/>
    </dgm:pt>
    <dgm:pt modelId="{32CDC781-B7D8-C141-A592-BF0627380C47}" type="pres">
      <dgm:prSet presAssocID="{A7EDBFEF-2148-4399-B8A2-8E72ACF20265}" presName="parentText" presStyleLbl="node1" presStyleIdx="2" presStyleCnt="6">
        <dgm:presLayoutVars>
          <dgm:chMax val="0"/>
          <dgm:bulletEnabled val="1"/>
        </dgm:presLayoutVars>
      </dgm:prSet>
      <dgm:spPr/>
    </dgm:pt>
    <dgm:pt modelId="{7502A29E-803B-9143-8097-E349D3295EF4}" type="pres">
      <dgm:prSet presAssocID="{A7EDBFEF-2148-4399-B8A2-8E72ACF20265}" presName="negativeSpace" presStyleCnt="0"/>
      <dgm:spPr/>
    </dgm:pt>
    <dgm:pt modelId="{F73E090E-491F-0C46-B033-B972CE59238A}" type="pres">
      <dgm:prSet presAssocID="{A7EDBFEF-2148-4399-B8A2-8E72ACF20265}" presName="childText" presStyleLbl="conFgAcc1" presStyleIdx="2" presStyleCnt="6">
        <dgm:presLayoutVars>
          <dgm:bulletEnabled val="1"/>
        </dgm:presLayoutVars>
      </dgm:prSet>
      <dgm:spPr/>
    </dgm:pt>
    <dgm:pt modelId="{7924FA43-7834-D54B-BDF2-9FA65C6EB256}" type="pres">
      <dgm:prSet presAssocID="{95B616F2-2030-4C13-BCBE-8F0D5C76D748}" presName="spaceBetweenRectangles" presStyleCnt="0"/>
      <dgm:spPr/>
    </dgm:pt>
    <dgm:pt modelId="{CE68744F-4DA2-FC46-BC3A-89E42A7DA6AD}" type="pres">
      <dgm:prSet presAssocID="{66A348D8-C45A-2042-8784-34D54B57284A}" presName="parentLin" presStyleCnt="0"/>
      <dgm:spPr/>
    </dgm:pt>
    <dgm:pt modelId="{7303147B-0ADA-334B-9148-48C0A7115987}" type="pres">
      <dgm:prSet presAssocID="{66A348D8-C45A-2042-8784-34D54B57284A}" presName="parentLeftMargin" presStyleLbl="node1" presStyleIdx="2" presStyleCnt="6"/>
      <dgm:spPr/>
    </dgm:pt>
    <dgm:pt modelId="{13C9C08A-3BC0-1741-8767-5B1F06BF9B18}" type="pres">
      <dgm:prSet presAssocID="{66A348D8-C45A-2042-8784-34D54B57284A}" presName="parentText" presStyleLbl="node1" presStyleIdx="3" presStyleCnt="6">
        <dgm:presLayoutVars>
          <dgm:chMax val="0"/>
          <dgm:bulletEnabled val="1"/>
        </dgm:presLayoutVars>
      </dgm:prSet>
      <dgm:spPr/>
    </dgm:pt>
    <dgm:pt modelId="{A78127F8-CC40-944E-95B8-1C5C6048D2D0}" type="pres">
      <dgm:prSet presAssocID="{66A348D8-C45A-2042-8784-34D54B57284A}" presName="negativeSpace" presStyleCnt="0"/>
      <dgm:spPr/>
    </dgm:pt>
    <dgm:pt modelId="{8022B7FA-C555-7643-9EB7-FF887D99C4BE}" type="pres">
      <dgm:prSet presAssocID="{66A348D8-C45A-2042-8784-34D54B57284A}" presName="childText" presStyleLbl="conFgAcc1" presStyleIdx="3" presStyleCnt="6">
        <dgm:presLayoutVars>
          <dgm:bulletEnabled val="1"/>
        </dgm:presLayoutVars>
      </dgm:prSet>
      <dgm:spPr/>
    </dgm:pt>
    <dgm:pt modelId="{D29E9BF1-817F-0E42-B530-D33E53D263D5}" type="pres">
      <dgm:prSet presAssocID="{B90AAD1D-50D0-114F-94A4-16F2C5D8D1EE}" presName="spaceBetweenRectangles" presStyleCnt="0"/>
      <dgm:spPr/>
    </dgm:pt>
    <dgm:pt modelId="{8A5C55A3-3E73-3845-B1C6-2B874BA673FB}" type="pres">
      <dgm:prSet presAssocID="{DAC2A242-5023-AD49-859F-9EA81008FA3A}" presName="parentLin" presStyleCnt="0"/>
      <dgm:spPr/>
    </dgm:pt>
    <dgm:pt modelId="{FACE7307-3C68-8046-93F6-EBD4E36195E5}" type="pres">
      <dgm:prSet presAssocID="{DAC2A242-5023-AD49-859F-9EA81008FA3A}" presName="parentLeftMargin" presStyleLbl="node1" presStyleIdx="3" presStyleCnt="6"/>
      <dgm:spPr/>
    </dgm:pt>
    <dgm:pt modelId="{855A0277-8692-CE4E-AAE2-1E2F0B5AFC3B}" type="pres">
      <dgm:prSet presAssocID="{DAC2A242-5023-AD49-859F-9EA81008FA3A}" presName="parentText" presStyleLbl="node1" presStyleIdx="4" presStyleCnt="6">
        <dgm:presLayoutVars>
          <dgm:chMax val="0"/>
          <dgm:bulletEnabled val="1"/>
        </dgm:presLayoutVars>
      </dgm:prSet>
      <dgm:spPr/>
    </dgm:pt>
    <dgm:pt modelId="{196392FB-AE98-3349-8F4F-B7110FE76B12}" type="pres">
      <dgm:prSet presAssocID="{DAC2A242-5023-AD49-859F-9EA81008FA3A}" presName="negativeSpace" presStyleCnt="0"/>
      <dgm:spPr/>
    </dgm:pt>
    <dgm:pt modelId="{F425FE0C-B9CF-6D4C-B083-3C4273A16CCD}" type="pres">
      <dgm:prSet presAssocID="{DAC2A242-5023-AD49-859F-9EA81008FA3A}" presName="childText" presStyleLbl="conFgAcc1" presStyleIdx="4" presStyleCnt="6">
        <dgm:presLayoutVars>
          <dgm:bulletEnabled val="1"/>
        </dgm:presLayoutVars>
      </dgm:prSet>
      <dgm:spPr/>
    </dgm:pt>
    <dgm:pt modelId="{4B0C5824-CEF7-224E-AF40-D18582547D7E}" type="pres">
      <dgm:prSet presAssocID="{D62FAA14-C326-4342-A636-7715F75918D8}" presName="spaceBetweenRectangles" presStyleCnt="0"/>
      <dgm:spPr/>
    </dgm:pt>
    <dgm:pt modelId="{BE7610D2-EE29-A448-8E8D-11B61ACF02CA}" type="pres">
      <dgm:prSet presAssocID="{1CE9146C-CCEA-4C29-8C62-B9699F5905C3}" presName="parentLin" presStyleCnt="0"/>
      <dgm:spPr/>
    </dgm:pt>
    <dgm:pt modelId="{B83616C3-455B-2546-B326-A5138A7AAA4D}" type="pres">
      <dgm:prSet presAssocID="{1CE9146C-CCEA-4C29-8C62-B9699F5905C3}" presName="parentLeftMargin" presStyleLbl="node1" presStyleIdx="4" presStyleCnt="6"/>
      <dgm:spPr/>
    </dgm:pt>
    <dgm:pt modelId="{4445E16C-1520-EB4F-98A6-E329FB1FE980}" type="pres">
      <dgm:prSet presAssocID="{1CE9146C-CCEA-4C29-8C62-B9699F5905C3}" presName="parentText" presStyleLbl="node1" presStyleIdx="5" presStyleCnt="6">
        <dgm:presLayoutVars>
          <dgm:chMax val="0"/>
          <dgm:bulletEnabled val="1"/>
        </dgm:presLayoutVars>
      </dgm:prSet>
      <dgm:spPr/>
    </dgm:pt>
    <dgm:pt modelId="{C114B32A-513A-B849-80FE-E9BC36B67627}" type="pres">
      <dgm:prSet presAssocID="{1CE9146C-CCEA-4C29-8C62-B9699F5905C3}" presName="negativeSpace" presStyleCnt="0"/>
      <dgm:spPr/>
    </dgm:pt>
    <dgm:pt modelId="{43201555-F119-3B4B-AEE5-0FB145B013EB}" type="pres">
      <dgm:prSet presAssocID="{1CE9146C-CCEA-4C29-8C62-B9699F5905C3}" presName="childText" presStyleLbl="conFgAcc1" presStyleIdx="5" presStyleCnt="6">
        <dgm:presLayoutVars>
          <dgm:bulletEnabled val="1"/>
        </dgm:presLayoutVars>
      </dgm:prSet>
      <dgm:spPr/>
    </dgm:pt>
  </dgm:ptLst>
  <dgm:cxnLst>
    <dgm:cxn modelId="{0532F80F-BF01-43A7-872B-4F0D8CE285C2}" srcId="{7E45EACB-C549-456B-9E3D-EEC16DD149BB}" destId="{1CE9146C-CCEA-4C29-8C62-B9699F5905C3}" srcOrd="5" destOrd="0" parTransId="{CFAFB82C-5B2D-4638-9F11-FB127FB28295}" sibTransId="{1922C58B-5F32-4AD5-B613-3FD53D1A1F56}"/>
    <dgm:cxn modelId="{5693AB1A-13ED-C54F-867B-36EF8CC19AB4}" type="presOf" srcId="{7E45EACB-C549-456B-9E3D-EEC16DD149BB}" destId="{7208885D-973F-C742-9208-0FDFB59311D6}" srcOrd="0" destOrd="0" presId="urn:microsoft.com/office/officeart/2005/8/layout/list1"/>
    <dgm:cxn modelId="{8384282B-D701-6D48-AEEA-873E3E0C1AC6}" type="presOf" srcId="{DAC2A242-5023-AD49-859F-9EA81008FA3A}" destId="{855A0277-8692-CE4E-AAE2-1E2F0B5AFC3B}" srcOrd="1" destOrd="0" presId="urn:microsoft.com/office/officeart/2005/8/layout/list1"/>
    <dgm:cxn modelId="{F877562F-3ABF-544A-8A91-A89771FD12D8}" srcId="{7E45EACB-C549-456B-9E3D-EEC16DD149BB}" destId="{66A348D8-C45A-2042-8784-34D54B57284A}" srcOrd="3" destOrd="0" parTransId="{7096AD8D-A951-F749-9BA5-8D505CEE800B}" sibTransId="{B90AAD1D-50D0-114F-94A4-16F2C5D8D1EE}"/>
    <dgm:cxn modelId="{C2F0B83D-311E-284C-8455-02B4459C6BFA}" type="presOf" srcId="{81809B17-92D3-4CC3-BC59-671783A3F521}" destId="{C400A899-5792-DF47-913A-C079983E7DB3}" srcOrd="1" destOrd="0" presId="urn:microsoft.com/office/officeart/2005/8/layout/list1"/>
    <dgm:cxn modelId="{0EC57540-936C-C349-B214-3B0DD07CDC52}" type="presOf" srcId="{A7EDBFEF-2148-4399-B8A2-8E72ACF20265}" destId="{E568A6C2-F1D0-9442-A2B2-01EE64825459}" srcOrd="0" destOrd="0" presId="urn:microsoft.com/office/officeart/2005/8/layout/list1"/>
    <dgm:cxn modelId="{48C0405D-C6D1-6F44-9EF2-19D86E724148}" type="presOf" srcId="{D8BA6D93-66CE-4069-9340-229C973CB440}" destId="{9A56859F-FC3D-5D47-AC8B-4098FFE784B1}" srcOrd="0" destOrd="0" presId="urn:microsoft.com/office/officeart/2005/8/layout/list1"/>
    <dgm:cxn modelId="{AB513F65-B675-6C41-8294-CD639EDBA830}" type="presOf" srcId="{1CE9146C-CCEA-4C29-8C62-B9699F5905C3}" destId="{B83616C3-455B-2546-B326-A5138A7AAA4D}" srcOrd="0" destOrd="0" presId="urn:microsoft.com/office/officeart/2005/8/layout/list1"/>
    <dgm:cxn modelId="{096C9A45-8A72-4E09-BDE7-CDCEE4EAF721}" srcId="{7E45EACB-C549-456B-9E3D-EEC16DD149BB}" destId="{A7EDBFEF-2148-4399-B8A2-8E72ACF20265}" srcOrd="2" destOrd="0" parTransId="{62510681-0B5A-477D-9FA6-A71760C3B6A8}" sibTransId="{95B616F2-2030-4C13-BCBE-8F0D5C76D748}"/>
    <dgm:cxn modelId="{5FE64450-E39E-1348-8B92-33A35456956F}" type="presOf" srcId="{DAC2A242-5023-AD49-859F-9EA81008FA3A}" destId="{FACE7307-3C68-8046-93F6-EBD4E36195E5}" srcOrd="0" destOrd="0" presId="urn:microsoft.com/office/officeart/2005/8/layout/list1"/>
    <dgm:cxn modelId="{D5B72A91-EDF4-BA4C-8465-510948341516}" type="presOf" srcId="{66A348D8-C45A-2042-8784-34D54B57284A}" destId="{7303147B-0ADA-334B-9148-48C0A7115987}" srcOrd="0" destOrd="0" presId="urn:microsoft.com/office/officeart/2005/8/layout/list1"/>
    <dgm:cxn modelId="{629AE5B3-F858-4D51-B80B-29F2E19B457D}" srcId="{7E45EACB-C549-456B-9E3D-EEC16DD149BB}" destId="{81809B17-92D3-4CC3-BC59-671783A3F521}" srcOrd="0" destOrd="0" parTransId="{81D95BB5-8AF2-4DF4-9910-EDF44E91DBA3}" sibTransId="{D8FD12AC-8D6A-4C2D-BF69-FE78AF8BA332}"/>
    <dgm:cxn modelId="{7A6B23B8-97EC-1146-9378-EE4DC506CE2B}" type="presOf" srcId="{81809B17-92D3-4CC3-BC59-671783A3F521}" destId="{8CB6FEAB-B8EB-764D-B786-F2689A2516DB}" srcOrd="0" destOrd="0" presId="urn:microsoft.com/office/officeart/2005/8/layout/list1"/>
    <dgm:cxn modelId="{4FF2DAB9-038B-1A4D-8D97-165C1D16A0BA}" type="presOf" srcId="{D8BA6D93-66CE-4069-9340-229C973CB440}" destId="{5D436C87-9E9B-B84B-BF5B-14739E1868A3}" srcOrd="1" destOrd="0" presId="urn:microsoft.com/office/officeart/2005/8/layout/list1"/>
    <dgm:cxn modelId="{E3E6DFD7-8CEE-CD4C-BDDA-587316C8219D}" type="presOf" srcId="{A7EDBFEF-2148-4399-B8A2-8E72ACF20265}" destId="{32CDC781-B7D8-C141-A592-BF0627380C47}" srcOrd="1" destOrd="0" presId="urn:microsoft.com/office/officeart/2005/8/layout/list1"/>
    <dgm:cxn modelId="{28DE08DF-8EA4-C740-982D-25410B72A5A3}" type="presOf" srcId="{66A348D8-C45A-2042-8784-34D54B57284A}" destId="{13C9C08A-3BC0-1741-8767-5B1F06BF9B18}" srcOrd="1" destOrd="0" presId="urn:microsoft.com/office/officeart/2005/8/layout/list1"/>
    <dgm:cxn modelId="{56BFD8C2-82E6-C14C-B348-0F03013AFF5B}" type="presOf" srcId="{1CE9146C-CCEA-4C29-8C62-B9699F5905C3}" destId="{4445E16C-1520-EB4F-98A6-E329FB1FE980}" srcOrd="1" destOrd="0" presId="urn:microsoft.com/office/officeart/2005/8/layout/list1"/>
    <dgm:cxn modelId="{608AE1F1-7963-4E42-990A-66EFEF06C383}" srcId="{7E45EACB-C549-456B-9E3D-EEC16DD149BB}" destId="{D8BA6D93-66CE-4069-9340-229C973CB440}" srcOrd="1" destOrd="0" parTransId="{CD793C70-1AEC-480D-9BFC-A30AB7D62F6C}" sibTransId="{2058299B-4E7E-403D-B09B-F69D795C166A}"/>
    <dgm:cxn modelId="{57034F9F-6881-3447-B45F-E00116A71C1A}" srcId="{7E45EACB-C549-456B-9E3D-EEC16DD149BB}" destId="{DAC2A242-5023-AD49-859F-9EA81008FA3A}" srcOrd="4" destOrd="0" parTransId="{8532E91E-BBDC-5648-BAF4-2D9CCD1B5826}" sibTransId="{D62FAA14-C326-4342-A636-7715F75918D8}"/>
    <dgm:cxn modelId="{D39FD031-D378-CD47-9360-19AB82896E97}" type="presParOf" srcId="{7208885D-973F-C742-9208-0FDFB59311D6}" destId="{458708CD-446B-2143-96BA-1B4FA6640347}" srcOrd="0" destOrd="0" presId="urn:microsoft.com/office/officeart/2005/8/layout/list1"/>
    <dgm:cxn modelId="{D13A8311-6678-FD44-8703-91013128C7C0}" type="presParOf" srcId="{458708CD-446B-2143-96BA-1B4FA6640347}" destId="{8CB6FEAB-B8EB-764D-B786-F2689A2516DB}" srcOrd="0" destOrd="0" presId="urn:microsoft.com/office/officeart/2005/8/layout/list1"/>
    <dgm:cxn modelId="{9E765F0E-FD2D-0C48-8A7F-1066EF58ACDC}" type="presParOf" srcId="{458708CD-446B-2143-96BA-1B4FA6640347}" destId="{C400A899-5792-DF47-913A-C079983E7DB3}" srcOrd="1" destOrd="0" presId="urn:microsoft.com/office/officeart/2005/8/layout/list1"/>
    <dgm:cxn modelId="{3323AE19-5597-D84A-B217-463E0C1132DF}" type="presParOf" srcId="{7208885D-973F-C742-9208-0FDFB59311D6}" destId="{86C6102F-6716-AC49-81EF-4AA91288447B}" srcOrd="1" destOrd="0" presId="urn:microsoft.com/office/officeart/2005/8/layout/list1"/>
    <dgm:cxn modelId="{5AD80C4E-6802-0240-9B34-706ADA3D4993}" type="presParOf" srcId="{7208885D-973F-C742-9208-0FDFB59311D6}" destId="{53A8A991-5AD6-8049-98E2-BCD7B452D9F4}" srcOrd="2" destOrd="0" presId="urn:microsoft.com/office/officeart/2005/8/layout/list1"/>
    <dgm:cxn modelId="{54286259-AE5F-9A4B-927B-42C83C3DAF03}" type="presParOf" srcId="{7208885D-973F-C742-9208-0FDFB59311D6}" destId="{E4304109-657D-7349-95E0-B468109A3062}" srcOrd="3" destOrd="0" presId="urn:microsoft.com/office/officeart/2005/8/layout/list1"/>
    <dgm:cxn modelId="{1C881940-A7FF-7244-9025-E176B5344797}" type="presParOf" srcId="{7208885D-973F-C742-9208-0FDFB59311D6}" destId="{2EF13A4A-5C73-704B-AEFC-0F8CF9097D38}" srcOrd="4" destOrd="0" presId="urn:microsoft.com/office/officeart/2005/8/layout/list1"/>
    <dgm:cxn modelId="{3EA947D2-1C0A-3346-B44B-5A530372F3D6}" type="presParOf" srcId="{2EF13A4A-5C73-704B-AEFC-0F8CF9097D38}" destId="{9A56859F-FC3D-5D47-AC8B-4098FFE784B1}" srcOrd="0" destOrd="0" presId="urn:microsoft.com/office/officeart/2005/8/layout/list1"/>
    <dgm:cxn modelId="{AFBED36C-88D4-AB43-ABB8-ACECA64FD48D}" type="presParOf" srcId="{2EF13A4A-5C73-704B-AEFC-0F8CF9097D38}" destId="{5D436C87-9E9B-B84B-BF5B-14739E1868A3}" srcOrd="1" destOrd="0" presId="urn:microsoft.com/office/officeart/2005/8/layout/list1"/>
    <dgm:cxn modelId="{D9032639-616F-DA4E-9BF9-B7538D9197F8}" type="presParOf" srcId="{7208885D-973F-C742-9208-0FDFB59311D6}" destId="{AA0E3CAC-A994-2947-9636-3ED1212C471C}" srcOrd="5" destOrd="0" presId="urn:microsoft.com/office/officeart/2005/8/layout/list1"/>
    <dgm:cxn modelId="{854E85AF-B46C-A94F-8CEB-870DD1BD9415}" type="presParOf" srcId="{7208885D-973F-C742-9208-0FDFB59311D6}" destId="{E84E7B50-6C30-4641-B862-1B277A8A11AD}" srcOrd="6" destOrd="0" presId="urn:microsoft.com/office/officeart/2005/8/layout/list1"/>
    <dgm:cxn modelId="{8E66BF4B-8575-B249-B75A-E8539C34C537}" type="presParOf" srcId="{7208885D-973F-C742-9208-0FDFB59311D6}" destId="{6B5E5C7E-8555-C942-9B1A-AF1B30331DEE}" srcOrd="7" destOrd="0" presId="urn:microsoft.com/office/officeart/2005/8/layout/list1"/>
    <dgm:cxn modelId="{4D1E6218-C71B-E04D-ADD5-43675D87FE79}" type="presParOf" srcId="{7208885D-973F-C742-9208-0FDFB59311D6}" destId="{D8E5F513-C668-7247-93BC-9D222D3E9BCE}" srcOrd="8" destOrd="0" presId="urn:microsoft.com/office/officeart/2005/8/layout/list1"/>
    <dgm:cxn modelId="{05D1205D-DD80-9448-AE9A-7AFDCBC406AF}" type="presParOf" srcId="{D8E5F513-C668-7247-93BC-9D222D3E9BCE}" destId="{E568A6C2-F1D0-9442-A2B2-01EE64825459}" srcOrd="0" destOrd="0" presId="urn:microsoft.com/office/officeart/2005/8/layout/list1"/>
    <dgm:cxn modelId="{6D9441F5-4386-A24B-BE3B-72C799441D35}" type="presParOf" srcId="{D8E5F513-C668-7247-93BC-9D222D3E9BCE}" destId="{32CDC781-B7D8-C141-A592-BF0627380C47}" srcOrd="1" destOrd="0" presId="urn:microsoft.com/office/officeart/2005/8/layout/list1"/>
    <dgm:cxn modelId="{F6F0297B-445E-2743-BE79-BA0CAEF803A6}" type="presParOf" srcId="{7208885D-973F-C742-9208-0FDFB59311D6}" destId="{7502A29E-803B-9143-8097-E349D3295EF4}" srcOrd="9" destOrd="0" presId="urn:microsoft.com/office/officeart/2005/8/layout/list1"/>
    <dgm:cxn modelId="{DCEE3D17-E626-5544-8393-56557489CBD5}" type="presParOf" srcId="{7208885D-973F-C742-9208-0FDFB59311D6}" destId="{F73E090E-491F-0C46-B033-B972CE59238A}" srcOrd="10" destOrd="0" presId="urn:microsoft.com/office/officeart/2005/8/layout/list1"/>
    <dgm:cxn modelId="{5A0733A9-5A25-EE47-B043-BCF50BE15459}" type="presParOf" srcId="{7208885D-973F-C742-9208-0FDFB59311D6}" destId="{7924FA43-7834-D54B-BDF2-9FA65C6EB256}" srcOrd="11" destOrd="0" presId="urn:microsoft.com/office/officeart/2005/8/layout/list1"/>
    <dgm:cxn modelId="{91779417-CB72-3648-B94A-3644CB4B513F}" type="presParOf" srcId="{7208885D-973F-C742-9208-0FDFB59311D6}" destId="{CE68744F-4DA2-FC46-BC3A-89E42A7DA6AD}" srcOrd="12" destOrd="0" presId="urn:microsoft.com/office/officeart/2005/8/layout/list1"/>
    <dgm:cxn modelId="{84D0ACD2-7721-1C49-A80A-C16B3E74DC98}" type="presParOf" srcId="{CE68744F-4DA2-FC46-BC3A-89E42A7DA6AD}" destId="{7303147B-0ADA-334B-9148-48C0A7115987}" srcOrd="0" destOrd="0" presId="urn:microsoft.com/office/officeart/2005/8/layout/list1"/>
    <dgm:cxn modelId="{0370478B-5103-1F46-BDA1-21C05050A841}" type="presParOf" srcId="{CE68744F-4DA2-FC46-BC3A-89E42A7DA6AD}" destId="{13C9C08A-3BC0-1741-8767-5B1F06BF9B18}" srcOrd="1" destOrd="0" presId="urn:microsoft.com/office/officeart/2005/8/layout/list1"/>
    <dgm:cxn modelId="{015EC1EF-9FDE-8E42-BDA4-DDE5087F1414}" type="presParOf" srcId="{7208885D-973F-C742-9208-0FDFB59311D6}" destId="{A78127F8-CC40-944E-95B8-1C5C6048D2D0}" srcOrd="13" destOrd="0" presId="urn:microsoft.com/office/officeart/2005/8/layout/list1"/>
    <dgm:cxn modelId="{EABAC324-2DEC-F949-95F5-8001C6CEA755}" type="presParOf" srcId="{7208885D-973F-C742-9208-0FDFB59311D6}" destId="{8022B7FA-C555-7643-9EB7-FF887D99C4BE}" srcOrd="14" destOrd="0" presId="urn:microsoft.com/office/officeart/2005/8/layout/list1"/>
    <dgm:cxn modelId="{8EDA7572-3300-5C49-BF88-21407852392E}" type="presParOf" srcId="{7208885D-973F-C742-9208-0FDFB59311D6}" destId="{D29E9BF1-817F-0E42-B530-D33E53D263D5}" srcOrd="15" destOrd="0" presId="urn:microsoft.com/office/officeart/2005/8/layout/list1"/>
    <dgm:cxn modelId="{73B002EC-9C71-9947-B2AA-C9F2B599E72F}" type="presParOf" srcId="{7208885D-973F-C742-9208-0FDFB59311D6}" destId="{8A5C55A3-3E73-3845-B1C6-2B874BA673FB}" srcOrd="16" destOrd="0" presId="urn:microsoft.com/office/officeart/2005/8/layout/list1"/>
    <dgm:cxn modelId="{8CE56DA2-9B65-D945-AF82-38278E3A9111}" type="presParOf" srcId="{8A5C55A3-3E73-3845-B1C6-2B874BA673FB}" destId="{FACE7307-3C68-8046-93F6-EBD4E36195E5}" srcOrd="0" destOrd="0" presId="urn:microsoft.com/office/officeart/2005/8/layout/list1"/>
    <dgm:cxn modelId="{0490FB7E-5F47-414E-B06D-E8B85ACD6CE2}" type="presParOf" srcId="{8A5C55A3-3E73-3845-B1C6-2B874BA673FB}" destId="{855A0277-8692-CE4E-AAE2-1E2F0B5AFC3B}" srcOrd="1" destOrd="0" presId="urn:microsoft.com/office/officeart/2005/8/layout/list1"/>
    <dgm:cxn modelId="{EF63796B-DFF3-AC4F-9FF6-D6B96CDAD455}" type="presParOf" srcId="{7208885D-973F-C742-9208-0FDFB59311D6}" destId="{196392FB-AE98-3349-8F4F-B7110FE76B12}" srcOrd="17" destOrd="0" presId="urn:microsoft.com/office/officeart/2005/8/layout/list1"/>
    <dgm:cxn modelId="{17A1C937-3900-F64B-B9E3-9B89A1D1C3AF}" type="presParOf" srcId="{7208885D-973F-C742-9208-0FDFB59311D6}" destId="{F425FE0C-B9CF-6D4C-B083-3C4273A16CCD}" srcOrd="18" destOrd="0" presId="urn:microsoft.com/office/officeart/2005/8/layout/list1"/>
    <dgm:cxn modelId="{C8C3B368-9CE5-7642-8B16-852F3FCB897D}" type="presParOf" srcId="{7208885D-973F-C742-9208-0FDFB59311D6}" destId="{4B0C5824-CEF7-224E-AF40-D18582547D7E}" srcOrd="19" destOrd="0" presId="urn:microsoft.com/office/officeart/2005/8/layout/list1"/>
    <dgm:cxn modelId="{51AEB2CE-77E7-CC45-BBA8-07A3C7D20A91}" type="presParOf" srcId="{7208885D-973F-C742-9208-0FDFB59311D6}" destId="{BE7610D2-EE29-A448-8E8D-11B61ACF02CA}" srcOrd="20" destOrd="0" presId="urn:microsoft.com/office/officeart/2005/8/layout/list1"/>
    <dgm:cxn modelId="{B8E62994-822D-8D47-B377-FA6437C3C635}" type="presParOf" srcId="{BE7610D2-EE29-A448-8E8D-11B61ACF02CA}" destId="{B83616C3-455B-2546-B326-A5138A7AAA4D}" srcOrd="0" destOrd="0" presId="urn:microsoft.com/office/officeart/2005/8/layout/list1"/>
    <dgm:cxn modelId="{68E0D6A5-0D5B-8F4B-BA28-98E24B0D9773}" type="presParOf" srcId="{BE7610D2-EE29-A448-8E8D-11B61ACF02CA}" destId="{4445E16C-1520-EB4F-98A6-E329FB1FE980}" srcOrd="1" destOrd="0" presId="urn:microsoft.com/office/officeart/2005/8/layout/list1"/>
    <dgm:cxn modelId="{50DBAC38-8F8B-7A4A-B6DA-33730E9956C1}" type="presParOf" srcId="{7208885D-973F-C742-9208-0FDFB59311D6}" destId="{C114B32A-513A-B849-80FE-E9BC36B67627}" srcOrd="21" destOrd="0" presId="urn:microsoft.com/office/officeart/2005/8/layout/list1"/>
    <dgm:cxn modelId="{E3EF379D-F513-9945-879F-1CAEA16BC255}" type="presParOf" srcId="{7208885D-973F-C742-9208-0FDFB59311D6}" destId="{43201555-F119-3B4B-AEE5-0FB145B013EB}"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BC804-9EC6-4A85-917C-9D1635D2F982}" type="doc">
      <dgm:prSet loTypeId="urn:microsoft.com/office/officeart/2005/8/layout/hProcess9" loCatId="process" qsTypeId="urn:microsoft.com/office/officeart/2005/8/quickstyle/simple1" qsCatId="simple" csTypeId="urn:microsoft.com/office/officeart/2005/8/colors/accent1_2" csCatId="accent1" phldr="1"/>
      <dgm:spPr/>
    </dgm:pt>
    <dgm:pt modelId="{B2207241-76D2-4C50-8F1A-E3200CB6A048}">
      <dgm:prSet phldrT="[Text]" custT="1"/>
      <dgm:spPr/>
      <dgm:t>
        <a:bodyPr/>
        <a:lstStyle/>
        <a:p>
          <a:r>
            <a:rPr lang="en-AU" sz="1200" b="1"/>
            <a:t>1. Documentation Ready</a:t>
          </a:r>
        </a:p>
        <a:p>
          <a:r>
            <a:rPr lang="en-AU" sz="1200"/>
            <a:t>Agency to have all relevant project docs available for lead reviewer</a:t>
          </a:r>
        </a:p>
      </dgm:t>
    </dgm:pt>
    <dgm:pt modelId="{98510A93-03BD-45B4-BC9E-85A89B5CCEBE}" type="parTrans" cxnId="{76E4BFBC-8D9F-4EB9-BB22-8491D7B503A7}">
      <dgm:prSet/>
      <dgm:spPr/>
      <dgm:t>
        <a:bodyPr/>
        <a:lstStyle/>
        <a:p>
          <a:endParaRPr lang="en-AU"/>
        </a:p>
      </dgm:t>
    </dgm:pt>
    <dgm:pt modelId="{431B7943-7918-4A08-A98D-AA3527FE5FA1}" type="sibTrans" cxnId="{76E4BFBC-8D9F-4EB9-BB22-8491D7B503A7}">
      <dgm:prSet/>
      <dgm:spPr/>
      <dgm:t>
        <a:bodyPr/>
        <a:lstStyle/>
        <a:p>
          <a:endParaRPr lang="en-AU"/>
        </a:p>
      </dgm:t>
    </dgm:pt>
    <dgm:pt modelId="{F7D99273-8CDA-4C76-8946-1687F69ACAA9}">
      <dgm:prSet phldrT="[Text]" custT="1"/>
      <dgm:spPr/>
      <dgm:t>
        <a:bodyPr/>
        <a:lstStyle/>
        <a:p>
          <a:r>
            <a:rPr lang="en-AU" sz="1200" b="1"/>
            <a:t>3. Gate 6 Template</a:t>
          </a:r>
        </a:p>
        <a:p>
          <a:r>
            <a:rPr lang="en-AU" sz="1200"/>
            <a:t>Expert reviewer to collaborate with agency to fill in report template </a:t>
          </a:r>
        </a:p>
        <a:p>
          <a:r>
            <a:rPr lang="en-AU" sz="1200"/>
            <a:t>(up to 4 to 5 days)</a:t>
          </a:r>
        </a:p>
      </dgm:t>
    </dgm:pt>
    <dgm:pt modelId="{735E2987-6415-4E30-95EA-67E7733F6CB4}" type="parTrans" cxnId="{ED05290A-53DB-4D4D-8A6E-2FC719B61590}">
      <dgm:prSet/>
      <dgm:spPr/>
      <dgm:t>
        <a:bodyPr/>
        <a:lstStyle/>
        <a:p>
          <a:endParaRPr lang="en-AU"/>
        </a:p>
      </dgm:t>
    </dgm:pt>
    <dgm:pt modelId="{285D0909-12A5-4434-BFB7-FF0A9B18A12C}" type="sibTrans" cxnId="{ED05290A-53DB-4D4D-8A6E-2FC719B61590}">
      <dgm:prSet/>
      <dgm:spPr/>
      <dgm:t>
        <a:bodyPr/>
        <a:lstStyle/>
        <a:p>
          <a:endParaRPr lang="en-AU"/>
        </a:p>
      </dgm:t>
    </dgm:pt>
    <dgm:pt modelId="{EFF075A3-6325-4857-99D8-F44B5BE34C56}">
      <dgm:prSet phldrT="[Text]" custT="1"/>
      <dgm:spPr/>
      <dgm:t>
        <a:bodyPr/>
        <a:lstStyle/>
        <a:p>
          <a:r>
            <a:rPr lang="en-AU" sz="1200" b="1"/>
            <a:t>4. Submit Final Draft </a:t>
          </a:r>
        </a:p>
        <a:p>
          <a:r>
            <a:rPr lang="en-AU" sz="1200"/>
            <a:t>Lead Reviewer to submit Draft report for review/feedback/fact check to agency</a:t>
          </a:r>
        </a:p>
      </dgm:t>
    </dgm:pt>
    <dgm:pt modelId="{13E98F48-469C-416F-8001-CBCA58EB60EF}" type="parTrans" cxnId="{CE26FD34-83B6-4C38-AA33-B522591F92FD}">
      <dgm:prSet/>
      <dgm:spPr/>
      <dgm:t>
        <a:bodyPr/>
        <a:lstStyle/>
        <a:p>
          <a:endParaRPr lang="en-AU"/>
        </a:p>
      </dgm:t>
    </dgm:pt>
    <dgm:pt modelId="{D0E07C89-63D6-4EC3-B358-F5F7947CC7BA}" type="sibTrans" cxnId="{CE26FD34-83B6-4C38-AA33-B522591F92FD}">
      <dgm:prSet/>
      <dgm:spPr/>
      <dgm:t>
        <a:bodyPr/>
        <a:lstStyle/>
        <a:p>
          <a:endParaRPr lang="en-AU"/>
        </a:p>
      </dgm:t>
    </dgm:pt>
    <dgm:pt modelId="{F5D910E4-4B98-4F90-B0C1-428C6E565ECB}">
      <dgm:prSet phldrT="[Text]" custT="1"/>
      <dgm:spPr/>
      <dgm:t>
        <a:bodyPr/>
        <a:lstStyle/>
        <a:p>
          <a:r>
            <a:rPr lang="en-AU" sz="1200" b="1"/>
            <a:t>5. Final Report and Confidence Rating</a:t>
          </a:r>
        </a:p>
        <a:p>
          <a:r>
            <a:rPr lang="en-AU" sz="1200"/>
            <a:t>Review feedback and Submit Final report to Sponsor</a:t>
          </a:r>
        </a:p>
      </dgm:t>
    </dgm:pt>
    <dgm:pt modelId="{06EC7D7E-D9EF-4ED1-AB70-0DA716249D9F}" type="parTrans" cxnId="{B240584C-6D83-40F5-B7F1-5D1180129DF6}">
      <dgm:prSet/>
      <dgm:spPr/>
      <dgm:t>
        <a:bodyPr/>
        <a:lstStyle/>
        <a:p>
          <a:endParaRPr lang="en-AU"/>
        </a:p>
      </dgm:t>
    </dgm:pt>
    <dgm:pt modelId="{6F7FB926-5051-4191-A2E2-A3FFA49DB31F}" type="sibTrans" cxnId="{B240584C-6D83-40F5-B7F1-5D1180129DF6}">
      <dgm:prSet/>
      <dgm:spPr/>
      <dgm:t>
        <a:bodyPr/>
        <a:lstStyle/>
        <a:p>
          <a:endParaRPr lang="en-AU"/>
        </a:p>
      </dgm:t>
    </dgm:pt>
    <dgm:pt modelId="{AAD96FB7-3EA9-472E-872E-A7483EDC69B3}">
      <dgm:prSet phldrT="[Text]" custT="1"/>
      <dgm:spPr/>
      <dgm:t>
        <a:bodyPr/>
        <a:lstStyle/>
        <a:p>
          <a:r>
            <a:rPr lang="en-AU" sz="1200" b="1"/>
            <a:t>6. Retros and recommendations</a:t>
          </a:r>
        </a:p>
        <a:p>
          <a:r>
            <a:rPr lang="en-AU" sz="1200"/>
            <a:t>Feedback loop. Close out plan to track/action and respond the recommendations</a:t>
          </a:r>
        </a:p>
      </dgm:t>
    </dgm:pt>
    <dgm:pt modelId="{79459E3E-2A73-402D-9AC8-423A0F8F9077}" type="parTrans" cxnId="{1BC813D5-9AB4-4FB9-918F-598920DF99B6}">
      <dgm:prSet/>
      <dgm:spPr/>
      <dgm:t>
        <a:bodyPr/>
        <a:lstStyle/>
        <a:p>
          <a:endParaRPr lang="en-AU"/>
        </a:p>
      </dgm:t>
    </dgm:pt>
    <dgm:pt modelId="{FB311D83-E284-480D-82B5-667D9A4B2DA6}" type="sibTrans" cxnId="{1BC813D5-9AB4-4FB9-918F-598920DF99B6}">
      <dgm:prSet/>
      <dgm:spPr/>
      <dgm:t>
        <a:bodyPr/>
        <a:lstStyle/>
        <a:p>
          <a:endParaRPr lang="en-AU"/>
        </a:p>
      </dgm:t>
    </dgm:pt>
    <dgm:pt modelId="{1B222592-6BEF-493F-8A19-604672D3BA29}">
      <dgm:prSet phldrT="[Text]" custT="1"/>
      <dgm:spPr/>
      <dgm:t>
        <a:bodyPr/>
        <a:lstStyle/>
        <a:p>
          <a:r>
            <a:rPr lang="en-AU" sz="1200" b="1"/>
            <a:t>2. Alignment Session</a:t>
          </a:r>
        </a:p>
        <a:p>
          <a:r>
            <a:rPr lang="en-AU" sz="1200"/>
            <a:t>Briefing session to ensure alignment with both expert reviewers and the agency</a:t>
          </a:r>
        </a:p>
      </dgm:t>
    </dgm:pt>
    <dgm:pt modelId="{F670B617-CFAD-4138-BE86-336C0EC420F7}" type="parTrans" cxnId="{FE5D9752-30E1-48C8-BDC3-D6D80F5B48A5}">
      <dgm:prSet/>
      <dgm:spPr/>
      <dgm:t>
        <a:bodyPr/>
        <a:lstStyle/>
        <a:p>
          <a:endParaRPr lang="en-AU"/>
        </a:p>
      </dgm:t>
    </dgm:pt>
    <dgm:pt modelId="{B8786F5B-F13D-4313-9CF1-01706C7A0BC4}" type="sibTrans" cxnId="{FE5D9752-30E1-48C8-BDC3-D6D80F5B48A5}">
      <dgm:prSet/>
      <dgm:spPr/>
      <dgm:t>
        <a:bodyPr/>
        <a:lstStyle/>
        <a:p>
          <a:endParaRPr lang="en-AU"/>
        </a:p>
      </dgm:t>
    </dgm:pt>
    <dgm:pt modelId="{9FC5C469-F727-496A-8695-7ED7783BC630}" type="pres">
      <dgm:prSet presAssocID="{4D0BC804-9EC6-4A85-917C-9D1635D2F982}" presName="CompostProcess" presStyleCnt="0">
        <dgm:presLayoutVars>
          <dgm:dir/>
          <dgm:resizeHandles val="exact"/>
        </dgm:presLayoutVars>
      </dgm:prSet>
      <dgm:spPr/>
    </dgm:pt>
    <dgm:pt modelId="{A3FAB70E-56C7-42AB-AFCC-660F547BCEA2}" type="pres">
      <dgm:prSet presAssocID="{4D0BC804-9EC6-4A85-917C-9D1635D2F982}" presName="arrow" presStyleLbl="bgShp" presStyleIdx="0" presStyleCnt="1" custScaleX="117647" custLinFactNeighborX="-20549" custLinFactNeighborY="3701"/>
      <dgm:spPr/>
    </dgm:pt>
    <dgm:pt modelId="{E0D9DA54-563A-449A-8046-F18665B8C8D7}" type="pres">
      <dgm:prSet presAssocID="{4D0BC804-9EC6-4A85-917C-9D1635D2F982}" presName="linearProcess" presStyleCnt="0"/>
      <dgm:spPr/>
    </dgm:pt>
    <dgm:pt modelId="{687F27E0-3CAB-451F-8D05-B147460C7381}" type="pres">
      <dgm:prSet presAssocID="{B2207241-76D2-4C50-8F1A-E3200CB6A048}" presName="textNode" presStyleLbl="node1" presStyleIdx="0" presStyleCnt="6" custScaleX="68718" custScaleY="93666">
        <dgm:presLayoutVars>
          <dgm:bulletEnabled val="1"/>
        </dgm:presLayoutVars>
      </dgm:prSet>
      <dgm:spPr/>
    </dgm:pt>
    <dgm:pt modelId="{0E8F56B2-F5FB-46AC-BFE4-0F82A5444CF3}" type="pres">
      <dgm:prSet presAssocID="{431B7943-7918-4A08-A98D-AA3527FE5FA1}" presName="sibTrans" presStyleCnt="0"/>
      <dgm:spPr/>
    </dgm:pt>
    <dgm:pt modelId="{159B98C4-2235-4D11-AED9-B0BE4DA41053}" type="pres">
      <dgm:prSet presAssocID="{1B222592-6BEF-493F-8A19-604672D3BA29}" presName="textNode" presStyleLbl="node1" presStyleIdx="1" presStyleCnt="6" custScaleX="71898" custScaleY="93666">
        <dgm:presLayoutVars>
          <dgm:bulletEnabled val="1"/>
        </dgm:presLayoutVars>
      </dgm:prSet>
      <dgm:spPr/>
    </dgm:pt>
    <dgm:pt modelId="{FA16861E-6539-4420-A257-413756132AD8}" type="pres">
      <dgm:prSet presAssocID="{B8786F5B-F13D-4313-9CF1-01706C7A0BC4}" presName="sibTrans" presStyleCnt="0"/>
      <dgm:spPr/>
    </dgm:pt>
    <dgm:pt modelId="{3880058A-0DB7-425B-80D6-9ADF679F2916}" type="pres">
      <dgm:prSet presAssocID="{F7D99273-8CDA-4C76-8946-1687F69ACAA9}" presName="textNode" presStyleLbl="node1" presStyleIdx="2" presStyleCnt="6" custScaleX="73116" custScaleY="91311" custLinFactNeighborX="-489" custLinFactNeighborY="-311">
        <dgm:presLayoutVars>
          <dgm:bulletEnabled val="1"/>
        </dgm:presLayoutVars>
      </dgm:prSet>
      <dgm:spPr/>
    </dgm:pt>
    <dgm:pt modelId="{C1AEE1E6-14B3-4AAD-9E4B-63FF0234886D}" type="pres">
      <dgm:prSet presAssocID="{285D0909-12A5-4434-BFB7-FF0A9B18A12C}" presName="sibTrans" presStyleCnt="0"/>
      <dgm:spPr/>
    </dgm:pt>
    <dgm:pt modelId="{0A9607B9-3088-463B-BFE8-F55CB73499B5}" type="pres">
      <dgm:prSet presAssocID="{EFF075A3-6325-4857-99D8-F44B5BE34C56}" presName="textNode" presStyleLbl="node1" presStyleIdx="3" presStyleCnt="6" custScaleX="67996" custScaleY="96021">
        <dgm:presLayoutVars>
          <dgm:bulletEnabled val="1"/>
        </dgm:presLayoutVars>
      </dgm:prSet>
      <dgm:spPr/>
    </dgm:pt>
    <dgm:pt modelId="{6450544F-A751-4A14-AD77-2E66F42C696B}" type="pres">
      <dgm:prSet presAssocID="{D0E07C89-63D6-4EC3-B358-F5F7947CC7BA}" presName="sibTrans" presStyleCnt="0"/>
      <dgm:spPr/>
    </dgm:pt>
    <dgm:pt modelId="{019221D3-8848-4EAD-B121-5CC39E0FFAEF}" type="pres">
      <dgm:prSet presAssocID="{F5D910E4-4B98-4F90-B0C1-428C6E565ECB}" presName="textNode" presStyleLbl="node1" presStyleIdx="4" presStyleCnt="6" custScaleX="87190" custScaleY="96020">
        <dgm:presLayoutVars>
          <dgm:bulletEnabled val="1"/>
        </dgm:presLayoutVars>
      </dgm:prSet>
      <dgm:spPr/>
    </dgm:pt>
    <dgm:pt modelId="{678154FB-9DFC-4B60-89E7-194707B69290}" type="pres">
      <dgm:prSet presAssocID="{6F7FB926-5051-4191-A2E2-A3FFA49DB31F}" presName="sibTrans" presStyleCnt="0"/>
      <dgm:spPr/>
    </dgm:pt>
    <dgm:pt modelId="{18DB4119-7123-4EAB-8A36-4452246BC7B6}" type="pres">
      <dgm:prSet presAssocID="{AAD96FB7-3EA9-472E-872E-A7483EDC69B3}" presName="textNode" presStyleLbl="node1" presStyleIdx="5" presStyleCnt="6" custScaleX="73609" custScaleY="96020">
        <dgm:presLayoutVars>
          <dgm:bulletEnabled val="1"/>
        </dgm:presLayoutVars>
      </dgm:prSet>
      <dgm:spPr/>
    </dgm:pt>
  </dgm:ptLst>
  <dgm:cxnLst>
    <dgm:cxn modelId="{ED05290A-53DB-4D4D-8A6E-2FC719B61590}" srcId="{4D0BC804-9EC6-4A85-917C-9D1635D2F982}" destId="{F7D99273-8CDA-4C76-8946-1687F69ACAA9}" srcOrd="2" destOrd="0" parTransId="{735E2987-6415-4E30-95EA-67E7733F6CB4}" sibTransId="{285D0909-12A5-4434-BFB7-FF0A9B18A12C}"/>
    <dgm:cxn modelId="{49AC1130-1870-496F-9422-0B9C58AF929B}" type="presOf" srcId="{EFF075A3-6325-4857-99D8-F44B5BE34C56}" destId="{0A9607B9-3088-463B-BFE8-F55CB73499B5}" srcOrd="0" destOrd="0" presId="urn:microsoft.com/office/officeart/2005/8/layout/hProcess9"/>
    <dgm:cxn modelId="{CE26FD34-83B6-4C38-AA33-B522591F92FD}" srcId="{4D0BC804-9EC6-4A85-917C-9D1635D2F982}" destId="{EFF075A3-6325-4857-99D8-F44B5BE34C56}" srcOrd="3" destOrd="0" parTransId="{13E98F48-469C-416F-8001-CBCA58EB60EF}" sibTransId="{D0E07C89-63D6-4EC3-B358-F5F7947CC7BA}"/>
    <dgm:cxn modelId="{282CFD3F-260B-47C3-BE29-51B0C4DDA5C1}" type="presOf" srcId="{AAD96FB7-3EA9-472E-872E-A7483EDC69B3}" destId="{18DB4119-7123-4EAB-8A36-4452246BC7B6}" srcOrd="0" destOrd="0" presId="urn:microsoft.com/office/officeart/2005/8/layout/hProcess9"/>
    <dgm:cxn modelId="{12D91142-78D2-47FA-A83B-D70BB8AA82B9}" type="presOf" srcId="{B2207241-76D2-4C50-8F1A-E3200CB6A048}" destId="{687F27E0-3CAB-451F-8D05-B147460C7381}" srcOrd="0" destOrd="0" presId="urn:microsoft.com/office/officeart/2005/8/layout/hProcess9"/>
    <dgm:cxn modelId="{B240584C-6D83-40F5-B7F1-5D1180129DF6}" srcId="{4D0BC804-9EC6-4A85-917C-9D1635D2F982}" destId="{F5D910E4-4B98-4F90-B0C1-428C6E565ECB}" srcOrd="4" destOrd="0" parTransId="{06EC7D7E-D9EF-4ED1-AB70-0DA716249D9F}" sibTransId="{6F7FB926-5051-4191-A2E2-A3FFA49DB31F}"/>
    <dgm:cxn modelId="{F74C7D6C-DB4F-4256-BB3F-0A600143D8FE}" type="presOf" srcId="{F7D99273-8CDA-4C76-8946-1687F69ACAA9}" destId="{3880058A-0DB7-425B-80D6-9ADF679F2916}" srcOrd="0" destOrd="0" presId="urn:microsoft.com/office/officeart/2005/8/layout/hProcess9"/>
    <dgm:cxn modelId="{FE5D9752-30E1-48C8-BDC3-D6D80F5B48A5}" srcId="{4D0BC804-9EC6-4A85-917C-9D1635D2F982}" destId="{1B222592-6BEF-493F-8A19-604672D3BA29}" srcOrd="1" destOrd="0" parTransId="{F670B617-CFAD-4138-BE86-336C0EC420F7}" sibTransId="{B8786F5B-F13D-4313-9CF1-01706C7A0BC4}"/>
    <dgm:cxn modelId="{76E4BFBC-8D9F-4EB9-BB22-8491D7B503A7}" srcId="{4D0BC804-9EC6-4A85-917C-9D1635D2F982}" destId="{B2207241-76D2-4C50-8F1A-E3200CB6A048}" srcOrd="0" destOrd="0" parTransId="{98510A93-03BD-45B4-BC9E-85A89B5CCEBE}" sibTransId="{431B7943-7918-4A08-A98D-AA3527FE5FA1}"/>
    <dgm:cxn modelId="{C13FA4E1-31AB-4C72-BE16-1937596F9DE8}" type="presOf" srcId="{4D0BC804-9EC6-4A85-917C-9D1635D2F982}" destId="{9FC5C469-F727-496A-8695-7ED7783BC630}" srcOrd="0" destOrd="0" presId="urn:microsoft.com/office/officeart/2005/8/layout/hProcess9"/>
    <dgm:cxn modelId="{1BC813D5-9AB4-4FB9-918F-598920DF99B6}" srcId="{4D0BC804-9EC6-4A85-917C-9D1635D2F982}" destId="{AAD96FB7-3EA9-472E-872E-A7483EDC69B3}" srcOrd="5" destOrd="0" parTransId="{79459E3E-2A73-402D-9AC8-423A0F8F9077}" sibTransId="{FB311D83-E284-480D-82B5-667D9A4B2DA6}"/>
    <dgm:cxn modelId="{FA4BC4D8-30B8-4003-AFBD-7CE8B83F2259}" type="presOf" srcId="{F5D910E4-4B98-4F90-B0C1-428C6E565ECB}" destId="{019221D3-8848-4EAD-B121-5CC39E0FFAEF}" srcOrd="0" destOrd="0" presId="urn:microsoft.com/office/officeart/2005/8/layout/hProcess9"/>
    <dgm:cxn modelId="{7A1D32DE-A3E3-47A5-8A96-489498D5B5A3}" type="presOf" srcId="{1B222592-6BEF-493F-8A19-604672D3BA29}" destId="{159B98C4-2235-4D11-AED9-B0BE4DA41053}" srcOrd="0" destOrd="0" presId="urn:microsoft.com/office/officeart/2005/8/layout/hProcess9"/>
    <dgm:cxn modelId="{53D15C6C-76B6-4B55-A087-F42C22D35C06}" type="presParOf" srcId="{9FC5C469-F727-496A-8695-7ED7783BC630}" destId="{A3FAB70E-56C7-42AB-AFCC-660F547BCEA2}" srcOrd="0" destOrd="0" presId="urn:microsoft.com/office/officeart/2005/8/layout/hProcess9"/>
    <dgm:cxn modelId="{54EC4875-228C-441D-8F1B-D33FE1239287}" type="presParOf" srcId="{9FC5C469-F727-496A-8695-7ED7783BC630}" destId="{E0D9DA54-563A-449A-8046-F18665B8C8D7}" srcOrd="1" destOrd="0" presId="urn:microsoft.com/office/officeart/2005/8/layout/hProcess9"/>
    <dgm:cxn modelId="{03ABCE3C-8965-4CAF-867B-83946FF6C3C4}" type="presParOf" srcId="{E0D9DA54-563A-449A-8046-F18665B8C8D7}" destId="{687F27E0-3CAB-451F-8D05-B147460C7381}" srcOrd="0" destOrd="0" presId="urn:microsoft.com/office/officeart/2005/8/layout/hProcess9"/>
    <dgm:cxn modelId="{ACE0CDEA-C13A-4478-AD3D-46CCAEDA7266}" type="presParOf" srcId="{E0D9DA54-563A-449A-8046-F18665B8C8D7}" destId="{0E8F56B2-F5FB-46AC-BFE4-0F82A5444CF3}" srcOrd="1" destOrd="0" presId="urn:microsoft.com/office/officeart/2005/8/layout/hProcess9"/>
    <dgm:cxn modelId="{964FE1EE-62B5-42AF-8798-2149CF2D4BAD}" type="presParOf" srcId="{E0D9DA54-563A-449A-8046-F18665B8C8D7}" destId="{159B98C4-2235-4D11-AED9-B0BE4DA41053}" srcOrd="2" destOrd="0" presId="urn:microsoft.com/office/officeart/2005/8/layout/hProcess9"/>
    <dgm:cxn modelId="{4FB98593-E3B4-4B3B-8AD5-5760E3A88E97}" type="presParOf" srcId="{E0D9DA54-563A-449A-8046-F18665B8C8D7}" destId="{FA16861E-6539-4420-A257-413756132AD8}" srcOrd="3" destOrd="0" presId="urn:microsoft.com/office/officeart/2005/8/layout/hProcess9"/>
    <dgm:cxn modelId="{33A0D210-FB5D-4989-AB60-1A569392EADE}" type="presParOf" srcId="{E0D9DA54-563A-449A-8046-F18665B8C8D7}" destId="{3880058A-0DB7-425B-80D6-9ADF679F2916}" srcOrd="4" destOrd="0" presId="urn:microsoft.com/office/officeart/2005/8/layout/hProcess9"/>
    <dgm:cxn modelId="{6F68C1F6-9985-4867-96F4-5C13B9A9A8FF}" type="presParOf" srcId="{E0D9DA54-563A-449A-8046-F18665B8C8D7}" destId="{C1AEE1E6-14B3-4AAD-9E4B-63FF0234886D}" srcOrd="5" destOrd="0" presId="urn:microsoft.com/office/officeart/2005/8/layout/hProcess9"/>
    <dgm:cxn modelId="{940EB24E-C5F0-478E-B06D-0EA5DCD33B75}" type="presParOf" srcId="{E0D9DA54-563A-449A-8046-F18665B8C8D7}" destId="{0A9607B9-3088-463B-BFE8-F55CB73499B5}" srcOrd="6" destOrd="0" presId="urn:microsoft.com/office/officeart/2005/8/layout/hProcess9"/>
    <dgm:cxn modelId="{F89BBCC0-6E2B-43BB-BA10-FB992E83A099}" type="presParOf" srcId="{E0D9DA54-563A-449A-8046-F18665B8C8D7}" destId="{6450544F-A751-4A14-AD77-2E66F42C696B}" srcOrd="7" destOrd="0" presId="urn:microsoft.com/office/officeart/2005/8/layout/hProcess9"/>
    <dgm:cxn modelId="{8CE5D7F0-4045-4CEB-A220-A0EC529842E9}" type="presParOf" srcId="{E0D9DA54-563A-449A-8046-F18665B8C8D7}" destId="{019221D3-8848-4EAD-B121-5CC39E0FFAEF}" srcOrd="8" destOrd="0" presId="urn:microsoft.com/office/officeart/2005/8/layout/hProcess9"/>
    <dgm:cxn modelId="{BC0C50A7-3801-471E-AE70-DB8BCFBB400C}" type="presParOf" srcId="{E0D9DA54-563A-449A-8046-F18665B8C8D7}" destId="{678154FB-9DFC-4B60-89E7-194707B69290}" srcOrd="9" destOrd="0" presId="urn:microsoft.com/office/officeart/2005/8/layout/hProcess9"/>
    <dgm:cxn modelId="{A18AF673-B82F-4C01-88D6-B73AB69B4EE1}" type="presParOf" srcId="{E0D9DA54-563A-449A-8046-F18665B8C8D7}" destId="{18DB4119-7123-4EAB-8A36-4452246BC7B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A991-5AD6-8049-98E2-BCD7B452D9F4}">
      <dsp:nvSpPr>
        <dsp:cNvPr id="0" name=""/>
        <dsp:cNvSpPr/>
      </dsp:nvSpPr>
      <dsp:spPr>
        <a:xfrm>
          <a:off x="0" y="772559"/>
          <a:ext cx="56160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00A899-5792-DF47-913A-C079983E7DB3}">
      <dsp:nvSpPr>
        <dsp:cNvPr id="0" name=""/>
        <dsp:cNvSpPr/>
      </dsp:nvSpPr>
      <dsp:spPr>
        <a:xfrm>
          <a:off x="280800" y="595439"/>
          <a:ext cx="3931200"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148590" bIns="0" numCol="1" spcCol="1270" anchor="ctr" anchorCtr="0">
          <a:noAutofit/>
        </a:bodyPr>
        <a:lstStyle/>
        <a:p>
          <a:pPr marL="0" lvl="0" indent="0" algn="l" defTabSz="533400">
            <a:lnSpc>
              <a:spcPct val="90000"/>
            </a:lnSpc>
            <a:spcBef>
              <a:spcPct val="0"/>
            </a:spcBef>
            <a:spcAft>
              <a:spcPct val="35000"/>
            </a:spcAft>
            <a:buNone/>
          </a:pPr>
          <a:r>
            <a:rPr lang="en-US" sz="1200" kern="1200"/>
            <a:t>Key Objectives of Closure review</a:t>
          </a:r>
        </a:p>
      </dsp:txBody>
      <dsp:txXfrm>
        <a:off x="298093" y="612732"/>
        <a:ext cx="3896614" cy="319654"/>
      </dsp:txXfrm>
    </dsp:sp>
    <dsp:sp modelId="{E84E7B50-6C30-4641-B862-1B277A8A11AD}">
      <dsp:nvSpPr>
        <dsp:cNvPr id="0" name=""/>
        <dsp:cNvSpPr/>
      </dsp:nvSpPr>
      <dsp:spPr>
        <a:xfrm>
          <a:off x="0" y="1316879"/>
          <a:ext cx="56160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436C87-9E9B-B84B-BF5B-14739E1868A3}">
      <dsp:nvSpPr>
        <dsp:cNvPr id="0" name=""/>
        <dsp:cNvSpPr/>
      </dsp:nvSpPr>
      <dsp:spPr>
        <a:xfrm>
          <a:off x="280800" y="1139759"/>
          <a:ext cx="3931200"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148590" bIns="0" numCol="1" spcCol="1270" anchor="ctr" anchorCtr="0">
          <a:noAutofit/>
        </a:bodyPr>
        <a:lstStyle/>
        <a:p>
          <a:pPr marL="0" lvl="0" indent="0" algn="l" defTabSz="533400">
            <a:lnSpc>
              <a:spcPct val="90000"/>
            </a:lnSpc>
            <a:spcBef>
              <a:spcPct val="0"/>
            </a:spcBef>
            <a:spcAft>
              <a:spcPct val="35000"/>
            </a:spcAft>
            <a:buNone/>
          </a:pPr>
          <a:r>
            <a:rPr lang="en-AU" sz="1200" kern="1200"/>
            <a:t> Changes to Approach </a:t>
          </a:r>
          <a:endParaRPr lang="en-US" sz="1200" kern="1200"/>
        </a:p>
      </dsp:txBody>
      <dsp:txXfrm>
        <a:off x="298093" y="1157052"/>
        <a:ext cx="3896614" cy="319654"/>
      </dsp:txXfrm>
    </dsp:sp>
    <dsp:sp modelId="{F73E090E-491F-0C46-B033-B972CE59238A}">
      <dsp:nvSpPr>
        <dsp:cNvPr id="0" name=""/>
        <dsp:cNvSpPr/>
      </dsp:nvSpPr>
      <dsp:spPr>
        <a:xfrm>
          <a:off x="0" y="1861199"/>
          <a:ext cx="56160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CDC781-B7D8-C141-A592-BF0627380C47}">
      <dsp:nvSpPr>
        <dsp:cNvPr id="0" name=""/>
        <dsp:cNvSpPr/>
      </dsp:nvSpPr>
      <dsp:spPr>
        <a:xfrm>
          <a:off x="280800" y="1684079"/>
          <a:ext cx="3931200"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148590" bIns="0" numCol="1" spcCol="1270" anchor="ctr" anchorCtr="0">
          <a:noAutofit/>
        </a:bodyPr>
        <a:lstStyle/>
        <a:p>
          <a:pPr marL="0" lvl="0" indent="0" algn="l" defTabSz="533400">
            <a:lnSpc>
              <a:spcPct val="90000"/>
            </a:lnSpc>
            <a:spcBef>
              <a:spcPct val="0"/>
            </a:spcBef>
            <a:spcAft>
              <a:spcPct val="35000"/>
            </a:spcAft>
            <a:buNone/>
          </a:pPr>
          <a:r>
            <a:rPr lang="en-US" sz="1200" kern="1200"/>
            <a:t>Key Steps and approximate end to end timeline</a:t>
          </a:r>
        </a:p>
      </dsp:txBody>
      <dsp:txXfrm>
        <a:off x="298093" y="1701372"/>
        <a:ext cx="3896614" cy="319654"/>
      </dsp:txXfrm>
    </dsp:sp>
    <dsp:sp modelId="{8022B7FA-C555-7643-9EB7-FF887D99C4BE}">
      <dsp:nvSpPr>
        <dsp:cNvPr id="0" name=""/>
        <dsp:cNvSpPr/>
      </dsp:nvSpPr>
      <dsp:spPr>
        <a:xfrm>
          <a:off x="0" y="2405519"/>
          <a:ext cx="56160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C9C08A-3BC0-1741-8767-5B1F06BF9B18}">
      <dsp:nvSpPr>
        <dsp:cNvPr id="0" name=""/>
        <dsp:cNvSpPr/>
      </dsp:nvSpPr>
      <dsp:spPr>
        <a:xfrm>
          <a:off x="280800" y="2228399"/>
          <a:ext cx="3931200"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148590" bIns="0" numCol="1" spcCol="1270" anchor="ctr" anchorCtr="0">
          <a:noAutofit/>
        </a:bodyPr>
        <a:lstStyle/>
        <a:p>
          <a:pPr marL="0" lvl="0" indent="0" algn="l" defTabSz="533400">
            <a:lnSpc>
              <a:spcPct val="90000"/>
            </a:lnSpc>
            <a:spcBef>
              <a:spcPct val="0"/>
            </a:spcBef>
            <a:spcAft>
              <a:spcPct val="35000"/>
            </a:spcAft>
            <a:buNone/>
          </a:pPr>
          <a:r>
            <a:rPr lang="en-GB" sz="1200" kern="1200"/>
            <a:t>Conduct of Review </a:t>
          </a:r>
        </a:p>
      </dsp:txBody>
      <dsp:txXfrm>
        <a:off x="298093" y="2245692"/>
        <a:ext cx="3896614" cy="319654"/>
      </dsp:txXfrm>
    </dsp:sp>
    <dsp:sp modelId="{F425FE0C-B9CF-6D4C-B083-3C4273A16CCD}">
      <dsp:nvSpPr>
        <dsp:cNvPr id="0" name=""/>
        <dsp:cNvSpPr/>
      </dsp:nvSpPr>
      <dsp:spPr>
        <a:xfrm>
          <a:off x="0" y="2949839"/>
          <a:ext cx="56160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A0277-8692-CE4E-AAE2-1E2F0B5AFC3B}">
      <dsp:nvSpPr>
        <dsp:cNvPr id="0" name=""/>
        <dsp:cNvSpPr/>
      </dsp:nvSpPr>
      <dsp:spPr>
        <a:xfrm>
          <a:off x="280800" y="2772719"/>
          <a:ext cx="3931200"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148590" bIns="0" numCol="1" spcCol="1270" anchor="ctr" anchorCtr="0">
          <a:noAutofit/>
        </a:bodyPr>
        <a:lstStyle/>
        <a:p>
          <a:pPr marL="0" lvl="0" indent="0" algn="l" defTabSz="533400">
            <a:lnSpc>
              <a:spcPct val="90000"/>
            </a:lnSpc>
            <a:spcBef>
              <a:spcPct val="0"/>
            </a:spcBef>
            <a:spcAft>
              <a:spcPct val="35000"/>
            </a:spcAft>
            <a:buNone/>
          </a:pPr>
          <a:r>
            <a:rPr lang="en-GB" sz="1200" kern="1200"/>
            <a:t>Report Preparation Structure and Format</a:t>
          </a:r>
        </a:p>
      </dsp:txBody>
      <dsp:txXfrm>
        <a:off x="298093" y="2790012"/>
        <a:ext cx="3896614" cy="319654"/>
      </dsp:txXfrm>
    </dsp:sp>
    <dsp:sp modelId="{43201555-F119-3B4B-AEE5-0FB145B013EB}">
      <dsp:nvSpPr>
        <dsp:cNvPr id="0" name=""/>
        <dsp:cNvSpPr/>
      </dsp:nvSpPr>
      <dsp:spPr>
        <a:xfrm>
          <a:off x="0" y="3494159"/>
          <a:ext cx="56160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5E16C-1520-EB4F-98A6-E329FB1FE980}">
      <dsp:nvSpPr>
        <dsp:cNvPr id="0" name=""/>
        <dsp:cNvSpPr/>
      </dsp:nvSpPr>
      <dsp:spPr>
        <a:xfrm>
          <a:off x="280800" y="3317039"/>
          <a:ext cx="3931200"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148590" bIns="0" numCol="1" spcCol="1270" anchor="ctr" anchorCtr="0">
          <a:noAutofit/>
        </a:bodyPr>
        <a:lstStyle/>
        <a:p>
          <a:pPr marL="0" lvl="0" indent="0" algn="l" defTabSz="533400">
            <a:lnSpc>
              <a:spcPct val="90000"/>
            </a:lnSpc>
            <a:spcBef>
              <a:spcPct val="0"/>
            </a:spcBef>
            <a:spcAft>
              <a:spcPct val="35000"/>
            </a:spcAft>
            <a:buNone/>
          </a:pPr>
          <a:r>
            <a:rPr lang="en-AU" sz="1200" kern="1200"/>
            <a:t>Q&amp;A</a:t>
          </a:r>
          <a:endParaRPr lang="en-US" sz="1200" kern="1200"/>
        </a:p>
      </dsp:txBody>
      <dsp:txXfrm>
        <a:off x="298093" y="3334332"/>
        <a:ext cx="389661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AB70E-56C7-42AB-AFCC-660F547BCEA2}">
      <dsp:nvSpPr>
        <dsp:cNvPr id="0" name=""/>
        <dsp:cNvSpPr/>
      </dsp:nvSpPr>
      <dsp:spPr>
        <a:xfrm>
          <a:off x="0" y="0"/>
          <a:ext cx="11495994" cy="50975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F27E0-3CAB-451F-8D05-B147460C7381}">
      <dsp:nvSpPr>
        <dsp:cNvPr id="0" name=""/>
        <dsp:cNvSpPr/>
      </dsp:nvSpPr>
      <dsp:spPr>
        <a:xfrm>
          <a:off x="2025" y="1593846"/>
          <a:ext cx="1527643" cy="1909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a:t>1. Documentation Ready</a:t>
          </a:r>
        </a:p>
        <a:p>
          <a:pPr marL="0" lvl="0" indent="0" algn="ctr" defTabSz="533400">
            <a:lnSpc>
              <a:spcPct val="90000"/>
            </a:lnSpc>
            <a:spcBef>
              <a:spcPct val="0"/>
            </a:spcBef>
            <a:spcAft>
              <a:spcPct val="35000"/>
            </a:spcAft>
            <a:buNone/>
          </a:pPr>
          <a:r>
            <a:rPr lang="en-AU" sz="1200" kern="1200"/>
            <a:t>Agency to have all relevant project docs available for lead reviewer</a:t>
          </a:r>
        </a:p>
      </dsp:txBody>
      <dsp:txXfrm>
        <a:off x="76598" y="1668419"/>
        <a:ext cx="1378497" cy="1760728"/>
      </dsp:txXfrm>
    </dsp:sp>
    <dsp:sp modelId="{159B98C4-2235-4D11-AED9-B0BE4DA41053}">
      <dsp:nvSpPr>
        <dsp:cNvPr id="0" name=""/>
        <dsp:cNvSpPr/>
      </dsp:nvSpPr>
      <dsp:spPr>
        <a:xfrm>
          <a:off x="1860529" y="1593846"/>
          <a:ext cx="1598336" cy="1909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a:t>2. Alignment Session</a:t>
          </a:r>
        </a:p>
        <a:p>
          <a:pPr marL="0" lvl="0" indent="0" algn="ctr" defTabSz="533400">
            <a:lnSpc>
              <a:spcPct val="90000"/>
            </a:lnSpc>
            <a:spcBef>
              <a:spcPct val="0"/>
            </a:spcBef>
            <a:spcAft>
              <a:spcPct val="35000"/>
            </a:spcAft>
            <a:buNone/>
          </a:pPr>
          <a:r>
            <a:rPr lang="en-AU" sz="1200" kern="1200"/>
            <a:t>Briefing session to ensure alignment with both expert reviewers and the agency</a:t>
          </a:r>
        </a:p>
      </dsp:txBody>
      <dsp:txXfrm>
        <a:off x="1938553" y="1671870"/>
        <a:ext cx="1442288" cy="1753826"/>
      </dsp:txXfrm>
    </dsp:sp>
    <dsp:sp modelId="{3880058A-0DB7-425B-80D6-9ADF679F2916}">
      <dsp:nvSpPr>
        <dsp:cNvPr id="0" name=""/>
        <dsp:cNvSpPr/>
      </dsp:nvSpPr>
      <dsp:spPr>
        <a:xfrm>
          <a:off x="3788108" y="1611514"/>
          <a:ext cx="1625413" cy="18618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a:t>3. Gate 6 Template</a:t>
          </a:r>
        </a:p>
        <a:p>
          <a:pPr marL="0" lvl="0" indent="0" algn="ctr" defTabSz="533400">
            <a:lnSpc>
              <a:spcPct val="90000"/>
            </a:lnSpc>
            <a:spcBef>
              <a:spcPct val="0"/>
            </a:spcBef>
            <a:spcAft>
              <a:spcPct val="35000"/>
            </a:spcAft>
            <a:buNone/>
          </a:pPr>
          <a:r>
            <a:rPr lang="en-AU" sz="1200" kern="1200"/>
            <a:t>Expert reviewer to collaborate with agency to fill in report template </a:t>
          </a:r>
        </a:p>
        <a:p>
          <a:pPr marL="0" lvl="0" indent="0" algn="ctr" defTabSz="533400">
            <a:lnSpc>
              <a:spcPct val="90000"/>
            </a:lnSpc>
            <a:spcBef>
              <a:spcPct val="0"/>
            </a:spcBef>
            <a:spcAft>
              <a:spcPct val="35000"/>
            </a:spcAft>
            <a:buNone/>
          </a:pPr>
          <a:r>
            <a:rPr lang="en-AU" sz="1200" kern="1200"/>
            <a:t>(up to 4 to 5 days)</a:t>
          </a:r>
        </a:p>
      </dsp:txBody>
      <dsp:txXfrm>
        <a:off x="3867454" y="1690860"/>
        <a:ext cx="1466721" cy="1703163"/>
      </dsp:txXfrm>
    </dsp:sp>
    <dsp:sp modelId="{0A9607B9-3088-463B-BFE8-F55CB73499B5}">
      <dsp:nvSpPr>
        <dsp:cNvPr id="0" name=""/>
        <dsp:cNvSpPr/>
      </dsp:nvSpPr>
      <dsp:spPr>
        <a:xfrm>
          <a:off x="5746000" y="1569836"/>
          <a:ext cx="1511592" cy="1957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a:t>4. Submit Final Draft </a:t>
          </a:r>
        </a:p>
        <a:p>
          <a:pPr marL="0" lvl="0" indent="0" algn="ctr" defTabSz="533400">
            <a:lnSpc>
              <a:spcPct val="90000"/>
            </a:lnSpc>
            <a:spcBef>
              <a:spcPct val="0"/>
            </a:spcBef>
            <a:spcAft>
              <a:spcPct val="35000"/>
            </a:spcAft>
            <a:buNone/>
          </a:pPr>
          <a:r>
            <a:rPr lang="en-AU" sz="1200" kern="1200"/>
            <a:t>Lead Reviewer to submit Draft report for review/feedback/fact check to agency</a:t>
          </a:r>
        </a:p>
      </dsp:txBody>
      <dsp:txXfrm>
        <a:off x="5819790" y="1643626"/>
        <a:ext cx="1364012" cy="1810313"/>
      </dsp:txXfrm>
    </dsp:sp>
    <dsp:sp modelId="{019221D3-8848-4EAD-B121-5CC39E0FFAEF}">
      <dsp:nvSpPr>
        <dsp:cNvPr id="0" name=""/>
        <dsp:cNvSpPr/>
      </dsp:nvSpPr>
      <dsp:spPr>
        <a:xfrm>
          <a:off x="7588453" y="1569846"/>
          <a:ext cx="1938287" cy="195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a:t>5. Final Report and Confidence Rating</a:t>
          </a:r>
        </a:p>
        <a:p>
          <a:pPr marL="0" lvl="0" indent="0" algn="ctr" defTabSz="533400">
            <a:lnSpc>
              <a:spcPct val="90000"/>
            </a:lnSpc>
            <a:spcBef>
              <a:spcPct val="0"/>
            </a:spcBef>
            <a:spcAft>
              <a:spcPct val="35000"/>
            </a:spcAft>
            <a:buNone/>
          </a:pPr>
          <a:r>
            <a:rPr lang="en-AU" sz="1200" kern="1200"/>
            <a:t>Review feedback and Submit Final report to Sponsor</a:t>
          </a:r>
        </a:p>
      </dsp:txBody>
      <dsp:txXfrm>
        <a:off x="7683072" y="1664465"/>
        <a:ext cx="1749049" cy="1768635"/>
      </dsp:txXfrm>
    </dsp:sp>
    <dsp:sp modelId="{18DB4119-7123-4EAB-8A36-4452246BC7B6}">
      <dsp:nvSpPr>
        <dsp:cNvPr id="0" name=""/>
        <dsp:cNvSpPr/>
      </dsp:nvSpPr>
      <dsp:spPr>
        <a:xfrm>
          <a:off x="9857600" y="1569846"/>
          <a:ext cx="1636373" cy="1957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a:t>6. Retros and recommendations</a:t>
          </a:r>
        </a:p>
        <a:p>
          <a:pPr marL="0" lvl="0" indent="0" algn="ctr" defTabSz="533400">
            <a:lnSpc>
              <a:spcPct val="90000"/>
            </a:lnSpc>
            <a:spcBef>
              <a:spcPct val="0"/>
            </a:spcBef>
            <a:spcAft>
              <a:spcPct val="35000"/>
            </a:spcAft>
            <a:buNone/>
          </a:pPr>
          <a:r>
            <a:rPr lang="en-AU" sz="1200" kern="1200"/>
            <a:t>Feedback loop. Close out plan to track/action and respond the recommendations</a:t>
          </a:r>
        </a:p>
      </dsp:txBody>
      <dsp:txXfrm>
        <a:off x="9937481" y="1649727"/>
        <a:ext cx="1476611" cy="17981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u="none" strike="noStrike">
                <a:solidFill>
                  <a:srgbClr val="242424"/>
                </a:solidFill>
                <a:effectLst/>
                <a:latin typeface="var(--fontFamilyBase)"/>
              </a:rPr>
              <a:t>Here’s a summary of the deck:</a:t>
            </a:r>
            <a:endParaRPr lang="en-AU" b="0" i="0" u="none" strike="noStrike">
              <a:solidFill>
                <a:srgbClr val="242424"/>
              </a:solidFill>
              <a:effectLst/>
              <a:latin typeface="Segoe UI" panose="020B0502040204020203" pitchFamily="34" charset="0"/>
            </a:endParaRPr>
          </a:p>
          <a:p>
            <a:pPr algn="l"/>
            <a:r>
              <a:rPr lang="en-AU" b="1" i="0" u="none" strike="noStrike">
                <a:solidFill>
                  <a:srgbClr val="242424"/>
                </a:solidFill>
                <a:effectLst/>
                <a:latin typeface="var(--fontFamilyBase)"/>
              </a:rPr>
              <a:t>Main </a:t>
            </a:r>
            <a:r>
              <a:rPr lang="en-AU" b="1" i="0" u="none" strike="noStrike" err="1">
                <a:solidFill>
                  <a:srgbClr val="242424"/>
                </a:solidFill>
                <a:effectLst/>
                <a:latin typeface="var(--fontFamilyBase)"/>
              </a:rPr>
              <a:t>ideas:Gate</a:t>
            </a:r>
            <a:r>
              <a:rPr lang="en-AU" b="1" i="0" u="none" strike="noStrike">
                <a:solidFill>
                  <a:srgbClr val="242424"/>
                </a:solidFill>
                <a:effectLst/>
                <a:latin typeface="var(--fontFamilyBase)"/>
              </a:rPr>
              <a:t> 6 Update: </a:t>
            </a:r>
            <a:r>
              <a:rPr lang="en-AU" b="0" i="0" u="none" strike="noStrike">
                <a:solidFill>
                  <a:srgbClr val="242424"/>
                </a:solidFill>
                <a:effectLst/>
                <a:latin typeface="var(--fontFamilyBase)"/>
              </a:rPr>
              <a:t>Gate 6 is being rebuilt using the INSW workbook as a guide, with a new draft reporting template and workbook undergoing finalization </a:t>
            </a:r>
          </a:p>
          <a:p>
            <a:pPr algn="l"/>
            <a:r>
              <a:rPr lang="en-AU" b="0" i="0" u="none" strike="noStrike">
                <a:solidFill>
                  <a:srgbClr val="242424"/>
                </a:solidFill>
                <a:effectLst/>
                <a:latin typeface="var(--fontFamilyBase)"/>
              </a:rPr>
              <a:t>1</a:t>
            </a:r>
            <a:r>
              <a:rPr lang="en-AU" b="1" i="0" u="none" strike="noStrike">
                <a:solidFill>
                  <a:srgbClr val="242424"/>
                </a:solidFill>
                <a:effectLst/>
                <a:latin typeface="var(--fontFamilyBase)"/>
              </a:rPr>
              <a:t>Benefits Realisation: </a:t>
            </a:r>
            <a:r>
              <a:rPr lang="en-AU" b="0" i="0" u="none" strike="noStrike">
                <a:solidFill>
                  <a:srgbClr val="242424"/>
                </a:solidFill>
                <a:effectLst/>
                <a:latin typeface="var(--fontFamilyBase)"/>
              </a:rPr>
              <a:t>The Gate 6  Report supports the close-out of the delivery stage into operations and assesses the successful delivery of the purpose and benefits of the government’s investment in the project </a:t>
            </a:r>
          </a:p>
          <a:p>
            <a:pPr algn="l"/>
            <a:r>
              <a:rPr lang="en-AU" b="0" i="0" u="none" strike="noStrike">
                <a:solidFill>
                  <a:srgbClr val="242424"/>
                </a:solidFill>
                <a:effectLst/>
                <a:latin typeface="var(--fontFamilyBase)"/>
              </a:rPr>
              <a:t>2</a:t>
            </a:r>
            <a:r>
              <a:rPr lang="en-AU" b="1" i="0" u="none" strike="noStrike">
                <a:solidFill>
                  <a:srgbClr val="242424"/>
                </a:solidFill>
                <a:effectLst/>
                <a:latin typeface="var(--fontFamilyBase)"/>
              </a:rPr>
              <a:t>Gate 6 Process: </a:t>
            </a:r>
            <a:r>
              <a:rPr lang="en-AU" b="0" i="0" u="none" strike="noStrike">
                <a:solidFill>
                  <a:srgbClr val="242424"/>
                </a:solidFill>
                <a:effectLst/>
                <a:latin typeface="var(--fontFamilyBase)"/>
              </a:rPr>
              <a:t>The expert Lead Reviewer will work and collaborate with the agency to complete the Gate 6 Report and benefits realisation, with a streamlined process including documentation, alignment, template completion, and final report submission 3</a:t>
            </a:r>
          </a:p>
          <a:p>
            <a:pPr algn="l"/>
            <a:r>
              <a:rPr lang="en-AU" b="0" i="0" u="none" strike="noStrike">
                <a:solidFill>
                  <a:srgbClr val="242424"/>
                </a:solidFill>
                <a:effectLst/>
                <a:latin typeface="var(--fontFamilyBase)"/>
              </a:rPr>
              <a:t>4</a:t>
            </a:r>
            <a:r>
              <a:rPr lang="en-AU" b="1" i="0" u="none" strike="noStrike">
                <a:solidFill>
                  <a:srgbClr val="242424"/>
                </a:solidFill>
                <a:effectLst/>
                <a:latin typeface="var(--fontFamilyBase)"/>
              </a:rPr>
              <a:t>Confidence Rating: </a:t>
            </a:r>
            <a:r>
              <a:rPr lang="en-AU" b="0" i="0" u="none" strike="noStrike">
                <a:solidFill>
                  <a:srgbClr val="242424"/>
                </a:solidFill>
                <a:effectLst/>
                <a:latin typeface="var(--fontFamilyBase)"/>
              </a:rPr>
              <a:t>The Lead Reviewer will assign the project an overall confidence rating and also provide recommendations rating (critical, essential or suggested) </a:t>
            </a:r>
            <a:endParaRPr lang="en-AU" b="0" i="0" u="none" strike="noStrike">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6624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08773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68769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88290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32646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0671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82511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87284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bg1"/>
        </a:solidFill>
        <a:effectLst/>
      </p:bgPr>
    </p:bg>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65ADF2A8-47EE-4D17-8518-3D05FEA4E4FB}"/>
              </a:ext>
              <a:ext uri="{C183D7F6-B498-43B3-948B-1728B52AA6E4}">
                <adec:decorative xmlns:adec="http://schemas.microsoft.com/office/drawing/2017/decorative" val="1"/>
              </a:ext>
            </a:extLst>
          </p:cNvPr>
          <p:cNvSpPr>
            <a:spLocks noGrp="1"/>
          </p:cNvSpPr>
          <p:nvPr>
            <p:ph type="body" sz="quarter" idx="15" hasCustomPrompt="1"/>
          </p:nvPr>
        </p:nvSpPr>
        <p:spPr>
          <a:xfrm>
            <a:off x="359999" y="359999"/>
            <a:ext cx="8531999"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359999" y="1152000"/>
            <a:ext cx="10728000" cy="1349740"/>
          </a:xfrm>
          <a:ln>
            <a:noFill/>
          </a:ln>
        </p:spPr>
        <p:txBody>
          <a:bodyPr anchor="t">
            <a:noAutofit/>
          </a:bodyPr>
          <a:lstStyle>
            <a:lvl1pPr algn="l">
              <a:lnSpc>
                <a:spcPct val="90000"/>
              </a:lnSpc>
              <a:defRPr sz="4800">
                <a:solidFill>
                  <a:schemeClr val="accent1"/>
                </a:solidFill>
              </a:defRPr>
            </a:lvl1pPr>
          </a:lstStyle>
          <a:p>
            <a:r>
              <a:rPr lang="en-AU" noProof="0"/>
              <a:t>Click to edit presentation title</a:t>
            </a:r>
          </a:p>
        </p:txBody>
      </p:sp>
      <p:cxnSp>
        <p:nvCxnSpPr>
          <p:cNvPr id="29" name="Straight Connector 28">
            <a:extLst>
              <a:ext uri="{FF2B5EF4-FFF2-40B4-BE49-F238E27FC236}">
                <a16:creationId xmlns:a16="http://schemas.microsoft.com/office/drawing/2014/main" id="{47648A08-5B3C-42A6-9590-4BC5F17E7E1C}"/>
              </a:ext>
              <a:ext uri="{C183D7F6-B498-43B3-948B-1728B52AA6E4}">
                <adec:decorative xmlns:adec="http://schemas.microsoft.com/office/drawing/2017/decorative" val="1"/>
              </a:ext>
            </a:extLst>
          </p:cNvPr>
          <p:cNvCxnSpPr>
            <a:cxnSpLocks/>
          </p:cNvCxnSpPr>
          <p:nvPr userDrawn="1"/>
        </p:nvCxnSpPr>
        <p:spPr>
          <a:xfrm>
            <a:off x="360000" y="2520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4">
            <a:extLst>
              <a:ext uri="{FF2B5EF4-FFF2-40B4-BE49-F238E27FC236}">
                <a16:creationId xmlns:a16="http://schemas.microsoft.com/office/drawing/2014/main" id="{BF07D59F-E0C1-496D-B5E1-DB3993CA196F}"/>
              </a:ext>
            </a:extLst>
          </p:cNvPr>
          <p:cNvSpPr>
            <a:spLocks noGrp="1"/>
          </p:cNvSpPr>
          <p:nvPr>
            <p:ph type="body" sz="quarter" idx="13" hasCustomPrompt="1"/>
          </p:nvPr>
        </p:nvSpPr>
        <p:spPr>
          <a:xfrm>
            <a:off x="359999" y="2663999"/>
            <a:ext cx="8531999"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a:p>
            <a:pPr lvl="1"/>
            <a:r>
              <a:rPr lang="en-AU" noProof="0"/>
              <a:t>Date Month Year</a:t>
            </a:r>
          </a:p>
        </p:txBody>
      </p:sp>
      <p:cxnSp>
        <p:nvCxnSpPr>
          <p:cNvPr id="30" name="Straight Connector 29">
            <a:extLst>
              <a:ext uri="{FF2B5EF4-FFF2-40B4-BE49-F238E27FC236}">
                <a16:creationId xmlns:a16="http://schemas.microsoft.com/office/drawing/2014/main" id="{DAA6E147-BBBD-42B7-9ABA-CE600499F794}"/>
              </a:ext>
              <a:ext uri="{C183D7F6-B498-43B3-948B-1728B52AA6E4}">
                <adec:decorative xmlns:adec="http://schemas.microsoft.com/office/drawing/2017/decorative" val="1"/>
              </a:ext>
            </a:extLst>
          </p:cNvPr>
          <p:cNvCxnSpPr>
            <a:cxnSpLocks/>
          </p:cNvCxnSpPr>
          <p:nvPr userDrawn="1"/>
        </p:nvCxnSpPr>
        <p:spPr>
          <a:xfrm>
            <a:off x="9072000" y="2520000"/>
            <a:ext cx="273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9072000" y="2663999"/>
            <a:ext cx="2760000"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2" name="Rectangle 11">
            <a:extLst>
              <a:ext uri="{FF2B5EF4-FFF2-40B4-BE49-F238E27FC236}">
                <a16:creationId xmlns:a16="http://schemas.microsoft.com/office/drawing/2014/main" id="{C22230DC-8362-49DE-9881-F1BC5AE57DE5}"/>
              </a:ext>
              <a:ext uri="{C183D7F6-B498-43B3-948B-1728B52AA6E4}">
                <adec:decorative xmlns:adec="http://schemas.microsoft.com/office/drawing/2017/decorative" val="1"/>
              </a:ext>
            </a:extLst>
          </p:cNvPr>
          <p:cNvSpPr/>
          <p:nvPr userDrawn="1"/>
        </p:nvSpPr>
        <p:spPr>
          <a:xfrm>
            <a:off x="0" y="3419999"/>
            <a:ext cx="12192001"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11" name="Rectangle 10">
            <a:extLst>
              <a:ext uri="{FF2B5EF4-FFF2-40B4-BE49-F238E27FC236}">
                <a16:creationId xmlns:a16="http://schemas.microsoft.com/office/drawing/2014/main" id="{02E539D3-6197-444D-842C-D461CF9ED582}"/>
              </a:ext>
              <a:ext uri="{C183D7F6-B498-43B3-948B-1728B52AA6E4}">
                <adec:decorative xmlns:adec="http://schemas.microsoft.com/office/drawing/2017/decorative" val="1"/>
              </a:ext>
            </a:extLst>
          </p:cNvPr>
          <p:cNvSpPr/>
          <p:nvPr userDrawn="1"/>
        </p:nvSpPr>
        <p:spPr>
          <a:xfrm>
            <a:off x="0" y="5148261"/>
            <a:ext cx="12192001" cy="1133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27" name="Rectangle 26">
            <a:extLst>
              <a:ext uri="{FF2B5EF4-FFF2-40B4-BE49-F238E27FC236}">
                <a16:creationId xmlns:a16="http://schemas.microsoft.com/office/drawing/2014/main" id="{F364DA7F-1F00-455F-8DA5-2D6BADE8073B}"/>
              </a:ext>
              <a:ext uri="{C183D7F6-B498-43B3-948B-1728B52AA6E4}">
                <adec:decorative xmlns:adec="http://schemas.microsoft.com/office/drawing/2017/decorative" val="1"/>
              </a:ext>
            </a:extLst>
          </p:cNvPr>
          <p:cNvSpPr/>
          <p:nvPr userDrawn="1"/>
        </p:nvSpPr>
        <p:spPr>
          <a:xfrm>
            <a:off x="0" y="6281737"/>
            <a:ext cx="12192001" cy="576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13" name="Picture Placeholder 4">
            <a:extLst>
              <a:ext uri="{FF2B5EF4-FFF2-40B4-BE49-F238E27FC236}">
                <a16:creationId xmlns:a16="http://schemas.microsoft.com/office/drawing/2014/main" id="{EA9E3A1F-B35C-4BB3-828B-62FFD64CE61F}"/>
              </a:ext>
            </a:extLst>
          </p:cNvPr>
          <p:cNvSpPr>
            <a:spLocks noGrp="1"/>
          </p:cNvSpPr>
          <p:nvPr>
            <p:ph type="pic" sz="quarter" idx="14"/>
          </p:nvPr>
        </p:nvSpPr>
        <p:spPr>
          <a:xfrm>
            <a:off x="0" y="3419999"/>
            <a:ext cx="12192001" cy="3438000"/>
          </a:xfrm>
        </p:spPr>
        <p:txBody>
          <a:bodyPr anchor="t"/>
          <a:lstStyle>
            <a:lvl1pPr algn="l">
              <a:defRPr>
                <a:solidFill>
                  <a:schemeClr val="bg1"/>
                </a:solidFill>
              </a:defRPr>
            </a:lvl1pPr>
          </a:lstStyle>
          <a:p>
            <a:r>
              <a:rPr lang="en-GB" noProof="0"/>
              <a:t>Click icon to add picture</a:t>
            </a:r>
            <a:endParaRPr lang="en-AU" noProof="0"/>
          </a:p>
        </p:txBody>
      </p:sp>
    </p:spTree>
    <p:extLst>
      <p:ext uri="{BB962C8B-B14F-4D97-AF65-F5344CB8AC3E}">
        <p14:creationId xmlns:p14="http://schemas.microsoft.com/office/powerpoint/2010/main" val="34523777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368000"/>
            <a:ext cx="11484000" cy="4951777"/>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55101970"/>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766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FC1DB75-1C1A-EFD2-83CA-B1B6EE0C8DBE}"/>
              </a:ext>
            </a:extLst>
          </p:cNvPr>
          <p:cNvSpPr>
            <a:spLocks noGrp="1"/>
          </p:cNvSpPr>
          <p:nvPr>
            <p:ph type="sldNum" sz="quarter" idx="18"/>
          </p:nvPr>
        </p:nvSpPr>
        <p:spPr/>
        <p:txBody>
          <a:body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887899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4938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45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Tree>
    <p:extLst>
      <p:ext uri="{BB962C8B-B14F-4D97-AF65-F5344CB8AC3E}">
        <p14:creationId xmlns:p14="http://schemas.microsoft.com/office/powerpoint/2010/main" val="1804859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59999" y="2448000"/>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a:p>
            <a:pPr lvl="1"/>
            <a:r>
              <a:rPr lang="en-AU" noProof="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0"/>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4032000"/>
            <a:ext cx="12192001" cy="1114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59999"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2434660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688400" cy="775597"/>
          </a:xfrm>
        </p:spPr>
        <p:txBody>
          <a:bodyPr>
            <a:noAutofit/>
          </a:bodyPr>
          <a:lstStyle>
            <a:lvl1pPr>
              <a:defRPr sz="2800"/>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315597"/>
            <a:ext cx="11447462" cy="4802400"/>
          </a:xfrm>
        </p:spPr>
        <p:txBody>
          <a:bodyPr/>
          <a:lstStyle/>
          <a:p>
            <a:r>
              <a:rPr lang="en-GB"/>
              <a:t>Click icon to add table</a:t>
            </a:r>
            <a:endParaRPr lang="en-AU"/>
          </a:p>
        </p:txBody>
      </p:sp>
      <p:sp>
        <p:nvSpPr>
          <p:cNvPr id="7" name="TextBox 6">
            <a:extLst>
              <a:ext uri="{FF2B5EF4-FFF2-40B4-BE49-F238E27FC236}">
                <a16:creationId xmlns:a16="http://schemas.microsoft.com/office/drawing/2014/main" id="{A710A947-713E-7546-BEC2-2E22CE5256E1}"/>
              </a:ext>
            </a:extLst>
          </p:cNvPr>
          <p:cNvSpPr txBox="1"/>
          <p:nvPr userDrawn="1"/>
        </p:nvSpPr>
        <p:spPr>
          <a:xfrm>
            <a:off x="360000" y="6444000"/>
            <a:ext cx="7200000" cy="215444"/>
          </a:xfrm>
          <a:prstGeom prst="rect">
            <a:avLst/>
          </a:prstGeom>
          <a:noFill/>
        </p:spPr>
        <p:txBody>
          <a:bodyPr wrap="square" lIns="0" tIns="0" rIns="0" bIns="0" rtlCol="0">
            <a:spAutoFit/>
          </a:bodyPr>
          <a:lstStyle/>
          <a:p>
            <a:r>
              <a:rPr lang="en-US" sz="1400" b="0" i="0">
                <a:solidFill>
                  <a:schemeClr val="bg2"/>
                </a:solidFill>
                <a:latin typeface="Public Sans SemiBold" pitchFamily="2" charset="77"/>
              </a:rPr>
              <a:t>Digital NSW</a:t>
            </a:r>
            <a:endParaRPr lang="en-AU" sz="1400" b="0" i="0">
              <a:solidFill>
                <a:schemeClr val="bg2"/>
              </a:solidFill>
              <a:latin typeface="Public Sans SemiBold" pitchFamily="2" charset="77"/>
            </a:endParaRPr>
          </a:p>
        </p:txBody>
      </p:sp>
    </p:spTree>
    <p:extLst>
      <p:ext uri="{BB962C8B-B14F-4D97-AF65-F5344CB8AC3E}">
        <p14:creationId xmlns:p14="http://schemas.microsoft.com/office/powerpoint/2010/main" val="3585538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1"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99" r:id="rId11"/>
    <p:sldLayoutId id="2147483672" r:id="rId12"/>
    <p:sldLayoutId id="2147483677" r:id="rId13"/>
    <p:sldLayoutId id="2147483664" r:id="rId14"/>
    <p:sldLayoutId id="2147483696" r:id="rId15"/>
    <p:sldLayoutId id="2147483679" r:id="rId16"/>
    <p:sldLayoutId id="2147483687" r:id="rId17"/>
    <p:sldLayoutId id="2147483680" r:id="rId18"/>
    <p:sldLayoutId id="2147483695" r:id="rId19"/>
    <p:sldLayoutId id="2147483685" r:id="rId20"/>
    <p:sldLayoutId id="2147483686" r:id="rId21"/>
    <p:sldLayoutId id="2147483665" r:id="rId22"/>
    <p:sldLayoutId id="2147483666" r:id="rId23"/>
    <p:sldLayoutId id="2147483667" r:id="rId24"/>
    <p:sldLayoutId id="2147483698" r:id="rId25"/>
    <p:sldLayoutId id="2147483979" r:id="rId26"/>
    <p:sldLayoutId id="2147483980" r:id="rId27"/>
    <p:sldLayoutId id="2147483701" r:id="rId28"/>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C688EAC-F57A-AECB-7E89-51D9F302F594}"/>
              </a:ext>
              <a:ext uri="{C183D7F6-B498-43B3-948B-1728B52AA6E4}">
                <adec:decorative xmlns:adec="http://schemas.microsoft.com/office/drawing/2017/decorative" val="1"/>
              </a:ext>
            </a:extLst>
          </p:cNvPr>
          <p:cNvSpPr>
            <a:spLocks noGrp="1"/>
          </p:cNvSpPr>
          <p:nvPr>
            <p:ph type="body" sz="quarter" idx="15"/>
          </p:nvPr>
        </p:nvSpPr>
        <p:spPr>
          <a:xfrm>
            <a:off x="359999" y="359999"/>
            <a:ext cx="8531999" cy="684000"/>
          </a:xfrm>
        </p:spPr>
        <p:txBody>
          <a:bodyPr/>
          <a:lstStyle/>
          <a:p>
            <a:r>
              <a:rPr lang="en-AU"/>
              <a:t>Department of Customer Service</a:t>
            </a:r>
          </a:p>
        </p:txBody>
      </p:sp>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59999" y="1152000"/>
            <a:ext cx="10728000" cy="1349740"/>
          </a:xfrm>
        </p:spPr>
        <p:txBody>
          <a:bodyPr/>
          <a:lstStyle/>
          <a:p>
            <a:r>
              <a:rPr lang="en-AU" dirty="0"/>
              <a:t>Gate 6 – Closure Report Guidelines</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3"/>
          </p:nvPr>
        </p:nvSpPr>
        <p:spPr>
          <a:xfrm>
            <a:off x="359999" y="2663999"/>
            <a:ext cx="8531999" cy="612000"/>
          </a:xfrm>
        </p:spPr>
        <p:txBody>
          <a:bodyPr vert="horz" lIns="0" tIns="0" rIns="0" bIns="0" rtlCol="0" anchor="t">
            <a:noAutofit/>
          </a:bodyPr>
          <a:lstStyle/>
          <a:p>
            <a:r>
              <a:rPr lang="en-AU" dirty="0">
                <a:latin typeface="Public Sans SemiBold"/>
              </a:rPr>
              <a:t>Digital Strategy, Sourcing and Assurance (DSSA)</a:t>
            </a:r>
            <a:endParaRPr lang="en-US" dirty="0"/>
          </a:p>
        </p:txBody>
      </p:sp>
      <p:sp>
        <p:nvSpPr>
          <p:cNvPr id="3" name="Picture Placeholder 2">
            <a:extLst>
              <a:ext uri="{FF2B5EF4-FFF2-40B4-BE49-F238E27FC236}">
                <a16:creationId xmlns:a16="http://schemas.microsoft.com/office/drawing/2014/main" id="{7B66DA84-49E5-3951-85B7-2C3AA3DD009F}"/>
              </a:ext>
            </a:extLst>
          </p:cNvPr>
          <p:cNvSpPr>
            <a:spLocks noGrp="1"/>
          </p:cNvSpPr>
          <p:nvPr>
            <p:ph type="pic" sz="quarter" idx="14"/>
          </p:nvPr>
        </p:nvSpPr>
        <p:spPr/>
        <p:txBody>
          <a:bodyPr/>
          <a:lstStyle/>
          <a:p>
            <a:endParaRPr lang="en-AU"/>
          </a:p>
        </p:txBody>
      </p:sp>
    </p:spTree>
    <p:extLst>
      <p:ext uri="{BB962C8B-B14F-4D97-AF65-F5344CB8AC3E}">
        <p14:creationId xmlns:p14="http://schemas.microsoft.com/office/powerpoint/2010/main" val="425176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35E5-EDE6-CD07-6E96-31E6BE4C81F9}"/>
              </a:ext>
            </a:extLst>
          </p:cNvPr>
          <p:cNvSpPr>
            <a:spLocks noGrp="1"/>
          </p:cNvSpPr>
          <p:nvPr>
            <p:ph type="title"/>
          </p:nvPr>
        </p:nvSpPr>
        <p:spPr>
          <a:xfrm>
            <a:off x="5400000" y="360000"/>
            <a:ext cx="5400000" cy="1008000"/>
          </a:xfrm>
        </p:spPr>
        <p:txBody>
          <a:bodyPr vert="horz" lIns="0" tIns="0" rIns="0" bIns="0" rtlCol="0" anchor="t">
            <a:normAutofit/>
          </a:bodyPr>
          <a:lstStyle/>
          <a:p>
            <a:r>
              <a:rPr lang="en-AU"/>
              <a:t>Report Structure and Format</a:t>
            </a:r>
          </a:p>
        </p:txBody>
      </p:sp>
      <p:sp>
        <p:nvSpPr>
          <p:cNvPr id="11" name="TextBox 10">
            <a:extLst>
              <a:ext uri="{FF2B5EF4-FFF2-40B4-BE49-F238E27FC236}">
                <a16:creationId xmlns:a16="http://schemas.microsoft.com/office/drawing/2014/main" id="{7CD765C5-0115-4C24-C9FD-1FB3DB73DD64}"/>
              </a:ext>
            </a:extLst>
          </p:cNvPr>
          <p:cNvSpPr txBox="1"/>
          <p:nvPr/>
        </p:nvSpPr>
        <p:spPr>
          <a:xfrm>
            <a:off x="5400000" y="1800225"/>
            <a:ext cx="6407997" cy="4140000"/>
          </a:xfrm>
          <a:prstGeom prst="rect">
            <a:avLst/>
          </a:prstGeom>
        </p:spPr>
        <p:txBody>
          <a:bodyPr vert="horz" lIns="0" tIns="0" rIns="0" bIns="0" rtlCol="0">
            <a:normAutofit/>
          </a:bodyPr>
          <a:lstStyle/>
          <a:p>
            <a:pPr marR="0" defTabSz="914377">
              <a:lnSpc>
                <a:spcPct val="90000"/>
              </a:lnSpc>
              <a:spcAft>
                <a:spcPts val="1200"/>
              </a:spcAft>
            </a:pPr>
            <a:r>
              <a:rPr lang="en-GB" altLang="zh-CN" sz="2000" i="0" u="none" strike="noStrike" baseline="0" dirty="0"/>
              <a:t>The Gate 6 Report is in five parts:</a:t>
            </a:r>
          </a:p>
          <a:p>
            <a:pPr marR="0" defTabSz="914377">
              <a:lnSpc>
                <a:spcPct val="90000"/>
              </a:lnSpc>
              <a:spcAft>
                <a:spcPts val="1200"/>
              </a:spcAft>
              <a:buClr>
                <a:srgbClr val="FF0000"/>
              </a:buClr>
            </a:pPr>
            <a:r>
              <a:rPr lang="en-GB" altLang="zh-CN" sz="2000" i="0" u="none" strike="noStrike" baseline="0" dirty="0"/>
              <a:t>Project Context – a summary of the delivery outcomes of the project to time, cost, scope </a:t>
            </a:r>
            <a:r>
              <a:rPr lang="en-GB" altLang="zh-CN" sz="2000" i="0" u="none" strike="noStrike" baseline="0"/>
              <a:t>and benefits</a:t>
            </a:r>
          </a:p>
          <a:p>
            <a:pPr marR="0" defTabSz="914377">
              <a:lnSpc>
                <a:spcPct val="90000"/>
              </a:lnSpc>
              <a:spcAft>
                <a:spcPts val="1200"/>
              </a:spcAft>
              <a:buClr>
                <a:srgbClr val="FF0000"/>
              </a:buClr>
            </a:pPr>
            <a:r>
              <a:rPr lang="en-GB" altLang="zh-CN" sz="2000" i="0" u="none" strike="noStrike" baseline="0"/>
              <a:t>Project </a:t>
            </a:r>
            <a:r>
              <a:rPr lang="en-GB" altLang="zh-CN" sz="2000" i="0" u="none" strike="noStrike" baseline="0" dirty="0"/>
              <a:t>Handover – a summary of the status of the handover of the project from delivery into operations</a:t>
            </a:r>
          </a:p>
          <a:p>
            <a:pPr marR="0" defTabSz="914377">
              <a:lnSpc>
                <a:spcPct val="90000"/>
              </a:lnSpc>
              <a:spcAft>
                <a:spcPts val="1200"/>
              </a:spcAft>
              <a:buClr>
                <a:srgbClr val="FF0000"/>
              </a:buClr>
            </a:pPr>
            <a:r>
              <a:rPr lang="en-GB" altLang="zh-CN" sz="2000" i="0" u="none" strike="noStrike" baseline="0" dirty="0"/>
              <a:t>Lessons Learnt – the agency’s reflection on actions taken that impacted outcomes (good &amp; bad)</a:t>
            </a:r>
          </a:p>
          <a:p>
            <a:pPr marR="0" defTabSz="914377">
              <a:lnSpc>
                <a:spcPct val="90000"/>
              </a:lnSpc>
              <a:spcAft>
                <a:spcPts val="1200"/>
              </a:spcAft>
              <a:buClr>
                <a:srgbClr val="FF0000"/>
              </a:buClr>
            </a:pPr>
            <a:r>
              <a:rPr lang="en-GB" altLang="zh-CN" sz="2000" i="0" u="none" strike="noStrike" baseline="0" dirty="0"/>
              <a:t>Recommendations – actions the agency could take to improve any existing issues or for the future. </a:t>
            </a:r>
          </a:p>
          <a:p>
            <a:pPr marR="0" defTabSz="914377">
              <a:lnSpc>
                <a:spcPct val="90000"/>
              </a:lnSpc>
              <a:spcAft>
                <a:spcPts val="1200"/>
              </a:spcAft>
              <a:buClr>
                <a:srgbClr val="FF0000"/>
              </a:buClr>
            </a:pPr>
            <a:r>
              <a:rPr lang="en-GB" altLang="zh-CN" sz="2000" i="0" u="none" strike="noStrike" baseline="0" dirty="0"/>
              <a:t>Status of BAU risk compliance approach over AI, Cyber and Privacy</a:t>
            </a:r>
          </a:p>
        </p:txBody>
      </p:sp>
      <p:pic>
        <p:nvPicPr>
          <p:cNvPr id="3" name="Picture 2">
            <a:extLst>
              <a:ext uri="{FF2B5EF4-FFF2-40B4-BE49-F238E27FC236}">
                <a16:creationId xmlns:a16="http://schemas.microsoft.com/office/drawing/2014/main" id="{2789291D-5967-8222-48B2-B3F92DB42D11}"/>
              </a:ext>
            </a:extLst>
          </p:cNvPr>
          <p:cNvPicPr>
            <a:picLocks noChangeAspect="1"/>
          </p:cNvPicPr>
          <p:nvPr/>
        </p:nvPicPr>
        <p:blipFill>
          <a:blip r:embed="rId2"/>
          <a:stretch>
            <a:fillRect/>
          </a:stretch>
        </p:blipFill>
        <p:spPr>
          <a:xfrm>
            <a:off x="0" y="23595"/>
            <a:ext cx="5040000" cy="6810810"/>
          </a:xfrm>
          <a:prstGeom prst="rect">
            <a:avLst/>
          </a:prstGeom>
          <a:noFill/>
        </p:spPr>
      </p:pic>
      <p:sp>
        <p:nvSpPr>
          <p:cNvPr id="7" name="Content Placeholder 6">
            <a:extLst>
              <a:ext uri="{FF2B5EF4-FFF2-40B4-BE49-F238E27FC236}">
                <a16:creationId xmlns:a16="http://schemas.microsoft.com/office/drawing/2014/main" id="{D07782FA-0E95-C961-33BD-52AA0F89240C}"/>
              </a:ext>
            </a:extLst>
          </p:cNvPr>
          <p:cNvSpPr>
            <a:spLocks noGrp="1"/>
          </p:cNvSpPr>
          <p:nvPr>
            <p:ph type="body" sz="quarter" idx="15"/>
          </p:nvPr>
        </p:nvSpPr>
        <p:spPr>
          <a:xfrm>
            <a:off x="5400000" y="5976000"/>
            <a:ext cx="6407996" cy="360000"/>
          </a:xfrm>
        </p:spPr>
        <p:txBody>
          <a:bodyPr vert="horz" lIns="0" tIns="0" rIns="0" bIns="0" rtlCol="0" anchor="b">
            <a:normAutofit/>
          </a:bodyPr>
          <a:lstStyle/>
          <a:p>
            <a:pPr>
              <a:lnSpc>
                <a:spcPct val="90000"/>
              </a:lnSpc>
            </a:pPr>
            <a:endParaRPr lang="en-AU" b="0" kern="1200">
              <a:latin typeface="+mn-lt"/>
              <a:ea typeface="+mn-ea"/>
              <a:cs typeface="+mn-cs"/>
            </a:endParaRPr>
          </a:p>
          <a:p>
            <a:pPr>
              <a:lnSpc>
                <a:spcPct val="90000"/>
              </a:lnSpc>
            </a:pPr>
            <a:endParaRPr lang="en-AU" b="0" kern="1200">
              <a:latin typeface="+mn-lt"/>
              <a:ea typeface="+mn-ea"/>
              <a:cs typeface="+mn-cs"/>
            </a:endParaRPr>
          </a:p>
        </p:txBody>
      </p:sp>
      <p:sp>
        <p:nvSpPr>
          <p:cNvPr id="4" name="Slide Number Placeholder 3">
            <a:extLst>
              <a:ext uri="{FF2B5EF4-FFF2-40B4-BE49-F238E27FC236}">
                <a16:creationId xmlns:a16="http://schemas.microsoft.com/office/drawing/2014/main" id="{391B5FC7-0280-40D7-1869-038C20A5D540}"/>
              </a:ext>
            </a:extLst>
          </p:cNvPr>
          <p:cNvSpPr>
            <a:spLocks noGrp="1"/>
          </p:cNvSpPr>
          <p:nvPr>
            <p:ph type="sldNum" sz="quarter" idx="16"/>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146927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279FE-9339-6738-0527-4596CF644F71}"/>
              </a:ext>
            </a:extLst>
          </p:cNvPr>
          <p:cNvSpPr>
            <a:spLocks noGrp="1"/>
          </p:cNvSpPr>
          <p:nvPr>
            <p:ph type="title"/>
          </p:nvPr>
        </p:nvSpPr>
        <p:spPr>
          <a:xfrm>
            <a:off x="360000" y="360000"/>
            <a:ext cx="10080000" cy="1008000"/>
          </a:xfrm>
        </p:spPr>
        <p:txBody>
          <a:bodyPr/>
          <a:lstStyle/>
          <a:p>
            <a:r>
              <a:rPr lang="en-AU" sz="2400" b="1" dirty="0">
                <a:effectLst/>
                <a:latin typeface="+mn-lt"/>
                <a:ea typeface="Calibri" panose="020F0502020204030204" pitchFamily="34" charset="0"/>
              </a:rPr>
              <a:t>Overall Confidence Rating against the business case</a:t>
            </a:r>
            <a:br>
              <a:rPr lang="en-AU" sz="2400" b="1" dirty="0">
                <a:effectLst/>
                <a:latin typeface="+mn-lt"/>
                <a:ea typeface="Calibri" panose="020F0502020204030204" pitchFamily="34" charset="0"/>
              </a:rPr>
            </a:br>
            <a:r>
              <a:rPr lang="en-AU" sz="1800" dirty="0">
                <a:effectLst/>
                <a:latin typeface="+mn-lt"/>
                <a:ea typeface="Calibri" panose="020F0502020204030204" pitchFamily="34" charset="0"/>
              </a:rPr>
              <a:t>The Reviewer Team will assign the project an overall confidence rating and also provide recommendations rating (Critical, Essential or Recommended)</a:t>
            </a:r>
            <a:endParaRPr lang="en-AU" sz="1800" dirty="0">
              <a:solidFill>
                <a:srgbClr val="FF0000"/>
              </a:solidFill>
              <a:latin typeface="+mn-lt"/>
            </a:endParaRPr>
          </a:p>
        </p:txBody>
      </p:sp>
      <p:sp>
        <p:nvSpPr>
          <p:cNvPr id="4" name="Slide Number Placeholder 3">
            <a:extLst>
              <a:ext uri="{FF2B5EF4-FFF2-40B4-BE49-F238E27FC236}">
                <a16:creationId xmlns:a16="http://schemas.microsoft.com/office/drawing/2014/main" id="{E2E3172F-66A8-9EA3-A878-D06E73296BDC}"/>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2" name="Table 5">
            <a:extLst>
              <a:ext uri="{FF2B5EF4-FFF2-40B4-BE49-F238E27FC236}">
                <a16:creationId xmlns:a16="http://schemas.microsoft.com/office/drawing/2014/main" id="{CF4E94CD-6CB5-E6D3-BFEB-DF3F2DD12B16}"/>
              </a:ext>
            </a:extLst>
          </p:cNvPr>
          <p:cNvGraphicFramePr>
            <a:graphicFrameLocks noGrp="1"/>
          </p:cNvGraphicFramePr>
          <p:nvPr/>
        </p:nvGraphicFramePr>
        <p:xfrm>
          <a:off x="483936" y="1762403"/>
          <a:ext cx="9710822" cy="4790440"/>
        </p:xfrm>
        <a:graphic>
          <a:graphicData uri="http://schemas.openxmlformats.org/drawingml/2006/table">
            <a:tbl>
              <a:tblPr firstRow="1" bandRow="1">
                <a:tableStyleId>{69012ECD-51FC-41F1-AA8D-1B2483CD663E}</a:tableStyleId>
              </a:tblPr>
              <a:tblGrid>
                <a:gridCol w="1649664">
                  <a:extLst>
                    <a:ext uri="{9D8B030D-6E8A-4147-A177-3AD203B41FA5}">
                      <a16:colId xmlns:a16="http://schemas.microsoft.com/office/drawing/2014/main" val="792800156"/>
                    </a:ext>
                  </a:extLst>
                </a:gridCol>
                <a:gridCol w="8061158">
                  <a:extLst>
                    <a:ext uri="{9D8B030D-6E8A-4147-A177-3AD203B41FA5}">
                      <a16:colId xmlns:a16="http://schemas.microsoft.com/office/drawing/2014/main" val="3605675926"/>
                    </a:ext>
                  </a:extLst>
                </a:gridCol>
              </a:tblGrid>
              <a:tr h="370840">
                <a:tc>
                  <a:txBody>
                    <a:bodyPr/>
                    <a:lstStyle/>
                    <a:p>
                      <a:endParaRPr lang="en-AU" sz="1000"/>
                    </a:p>
                  </a:txBody>
                  <a:tcPr/>
                </a:tc>
                <a:tc>
                  <a:txBody>
                    <a:bodyPr/>
                    <a:lstStyle/>
                    <a:p>
                      <a:endParaRPr lang="en-AU" sz="1000"/>
                    </a:p>
                  </a:txBody>
                  <a:tcPr/>
                </a:tc>
                <a:extLst>
                  <a:ext uri="{0D108BD9-81ED-4DB2-BD59-A6C34878D82A}">
                    <a16:rowId xmlns:a16="http://schemas.microsoft.com/office/drawing/2014/main" val="3028144321"/>
                  </a:ext>
                </a:extLst>
              </a:tr>
              <a:tr h="370840">
                <a:tc>
                  <a:txBody>
                    <a:bodyPr/>
                    <a:lstStyle/>
                    <a:p>
                      <a:r>
                        <a:rPr lang="en-AU" sz="1400" b="1"/>
                        <a:t>High</a:t>
                      </a:r>
                    </a:p>
                  </a:txBody>
                  <a:tcPr/>
                </a:tc>
                <a:tc>
                  <a:txBody>
                    <a:bodyPr/>
                    <a:lstStyle/>
                    <a:p>
                      <a:r>
                        <a:rPr lang="en-AU" sz="1000"/>
                        <a:t>Project has successfully delivered against the business base, purpose, outcomes and benefits against its agreed objectives, to time, cost and quality. Lessons learned have been considered, and anticipated benefits are being delivered and/or on track to </a:t>
                      </a:r>
                    </a:p>
                    <a:p>
                      <a:r>
                        <a:rPr lang="en-AU" sz="1000"/>
                        <a:t>being delivered; and There are no outstanding issues that appear to threaten benefits realisation and/or plans for ongoing </a:t>
                      </a:r>
                    </a:p>
                    <a:p>
                      <a:r>
                        <a:rPr lang="en-AU" sz="1000"/>
                        <a:t>improvements in value, service enhancements and performance.</a:t>
                      </a:r>
                    </a:p>
                  </a:txBody>
                  <a:tcPr/>
                </a:tc>
                <a:extLst>
                  <a:ext uri="{0D108BD9-81ED-4DB2-BD59-A6C34878D82A}">
                    <a16:rowId xmlns:a16="http://schemas.microsoft.com/office/drawing/2014/main" val="3238860996"/>
                  </a:ext>
                </a:extLst>
              </a:tr>
              <a:tr h="370840">
                <a:tc>
                  <a:txBody>
                    <a:bodyPr/>
                    <a:lstStyle/>
                    <a:p>
                      <a:r>
                        <a:rPr lang="en-AU" sz="1400" b="1"/>
                        <a:t>Medium-High</a:t>
                      </a:r>
                    </a:p>
                  </a:txBody>
                  <a:tcPr/>
                </a:tc>
                <a:tc>
                  <a:txBody>
                    <a:bodyPr/>
                    <a:lstStyle/>
                    <a:p>
                      <a:r>
                        <a:rPr lang="en-AU" sz="1000"/>
                        <a:t> Project has delivered most outcomes against its agreed objectives, to time, cost and quality. </a:t>
                      </a:r>
                    </a:p>
                    <a:p>
                      <a:r>
                        <a:rPr lang="en-AU" sz="1000"/>
                        <a:t>• Lessons learned have been considered, and anticipated benefits are being delivered and/or on track to </a:t>
                      </a:r>
                    </a:p>
                    <a:p>
                      <a:r>
                        <a:rPr lang="en-AU" sz="1000"/>
                        <a:t>being delivered; and </a:t>
                      </a:r>
                    </a:p>
                    <a:p>
                      <a:r>
                        <a:rPr lang="en-AU" sz="1000"/>
                        <a:t>• There are no major outstanding issues that appear to threaten benefits realisation and/or plans for </a:t>
                      </a:r>
                    </a:p>
                    <a:p>
                      <a:r>
                        <a:rPr lang="en-AU" sz="1000"/>
                        <a:t>ongoing improvements in value, service enhancements and performance.</a:t>
                      </a:r>
                    </a:p>
                  </a:txBody>
                  <a:tcPr/>
                </a:tc>
                <a:extLst>
                  <a:ext uri="{0D108BD9-81ED-4DB2-BD59-A6C34878D82A}">
                    <a16:rowId xmlns:a16="http://schemas.microsoft.com/office/drawing/2014/main" val="1381338618"/>
                  </a:ext>
                </a:extLst>
              </a:tr>
              <a:tr h="370840">
                <a:tc>
                  <a:txBody>
                    <a:bodyPr/>
                    <a:lstStyle/>
                    <a:p>
                      <a:r>
                        <a:rPr lang="en-AU" sz="1400" b="1"/>
                        <a:t>Medium</a:t>
                      </a:r>
                    </a:p>
                  </a:txBody>
                  <a:tcPr/>
                </a:tc>
                <a:tc>
                  <a:txBody>
                    <a:bodyPr/>
                    <a:lstStyle/>
                    <a:p>
                      <a:r>
                        <a:rPr lang="en-AU" sz="1000"/>
                        <a:t> Project has delivered outcomes against its agreed objectives, to time, cost and quality; </a:t>
                      </a:r>
                    </a:p>
                    <a:p>
                      <a:r>
                        <a:rPr lang="en-AU" sz="1000"/>
                        <a:t>• Lessons learned have not been considered in their entirety, and/or there are risks that may threaten plans </a:t>
                      </a:r>
                    </a:p>
                    <a:p>
                      <a:r>
                        <a:rPr lang="en-AU" sz="1000"/>
                        <a:t>for ongoing improvements in value, service enhancements and performance; or</a:t>
                      </a:r>
                    </a:p>
                    <a:p>
                      <a:r>
                        <a:rPr lang="en-AU" sz="1000"/>
                        <a:t>• The benefit realisation plan of the anticipated benefits is not completed, the outstanding issues appear to </a:t>
                      </a:r>
                    </a:p>
                    <a:p>
                      <a:r>
                        <a:rPr lang="en-AU" sz="1000"/>
                        <a:t>be resolvable at this stage, if addressed promptly.</a:t>
                      </a:r>
                    </a:p>
                  </a:txBody>
                  <a:tcPr/>
                </a:tc>
                <a:extLst>
                  <a:ext uri="{0D108BD9-81ED-4DB2-BD59-A6C34878D82A}">
                    <a16:rowId xmlns:a16="http://schemas.microsoft.com/office/drawing/2014/main" val="3559997908"/>
                  </a:ext>
                </a:extLst>
              </a:tr>
              <a:tr h="370840">
                <a:tc>
                  <a:txBody>
                    <a:bodyPr/>
                    <a:lstStyle/>
                    <a:p>
                      <a:r>
                        <a:rPr lang="en-AU" sz="1400" b="1"/>
                        <a:t>Medium-Low</a:t>
                      </a:r>
                    </a:p>
                  </a:txBody>
                  <a:tcPr/>
                </a:tc>
                <a:tc>
                  <a:txBody>
                    <a:bodyPr/>
                    <a:lstStyle/>
                    <a:p>
                      <a:r>
                        <a:rPr lang="en-AU" sz="1000"/>
                        <a:t> Project has delivered most outcomes against its agreed objectives, to time, cost and quality;  </a:t>
                      </a:r>
                    </a:p>
                    <a:p>
                      <a:r>
                        <a:rPr lang="en-AU" sz="1000"/>
                        <a:t>• Lessons learned have not been considered in their entirety, and/or there are major risks/issues that may </a:t>
                      </a:r>
                    </a:p>
                    <a:p>
                      <a:r>
                        <a:rPr lang="en-AU" sz="1000"/>
                        <a:t>threaten plans for ongoing improvements in value, service enhancements and performance; or</a:t>
                      </a:r>
                    </a:p>
                    <a:p>
                      <a:r>
                        <a:rPr lang="en-AU" sz="1000"/>
                        <a:t>• Major risks and/or issues exist that threaten the realisation of anticipated benefits which, at this stage, </a:t>
                      </a:r>
                    </a:p>
                    <a:p>
                      <a:r>
                        <a:rPr lang="en-AU" sz="1000"/>
                        <a:t>do not appear to be manageable or resolvable.</a:t>
                      </a:r>
                    </a:p>
                    <a:p>
                      <a:endParaRPr lang="en-AU" sz="1000"/>
                    </a:p>
                  </a:txBody>
                  <a:tcPr/>
                </a:tc>
                <a:extLst>
                  <a:ext uri="{0D108BD9-81ED-4DB2-BD59-A6C34878D82A}">
                    <a16:rowId xmlns:a16="http://schemas.microsoft.com/office/drawing/2014/main" val="48209523"/>
                  </a:ext>
                </a:extLst>
              </a:tr>
              <a:tr h="370840">
                <a:tc>
                  <a:txBody>
                    <a:bodyPr/>
                    <a:lstStyle/>
                    <a:p>
                      <a:r>
                        <a:rPr lang="en-AU" sz="1400" b="1"/>
                        <a:t>Low</a:t>
                      </a:r>
                    </a:p>
                  </a:txBody>
                  <a:tcPr/>
                </a:tc>
                <a:tc>
                  <a:txBody>
                    <a:bodyPr/>
                    <a:lstStyle/>
                    <a:p>
                      <a:r>
                        <a:rPr lang="en-AU" sz="1000"/>
                        <a:t> Project has not delivered most of the outcomes against its agreed objectives, or had not delivered to time, </a:t>
                      </a:r>
                    </a:p>
                    <a:p>
                      <a:r>
                        <a:rPr lang="en-AU" sz="1000"/>
                        <a:t>cost and quality; </a:t>
                      </a:r>
                    </a:p>
                    <a:p>
                      <a:r>
                        <a:rPr lang="en-AU" sz="1000"/>
                        <a:t>• Lessons learned have not been considered in their entirety, and there are major risks/issues that threaten </a:t>
                      </a:r>
                    </a:p>
                    <a:p>
                      <a:r>
                        <a:rPr lang="en-AU" sz="1000"/>
                        <a:t>plans for ongoing improvements in value, service enhancements and performance; or</a:t>
                      </a:r>
                    </a:p>
                    <a:p>
                      <a:r>
                        <a:rPr lang="en-AU" sz="1000"/>
                        <a:t>• Major risks and/or issues exist that threaten the realisation of anticipated benefits which, at this stage, do </a:t>
                      </a:r>
                    </a:p>
                    <a:p>
                      <a:r>
                        <a:rPr lang="en-AU" sz="1000"/>
                        <a:t>not appear to be manageable or resolvable</a:t>
                      </a:r>
                    </a:p>
                  </a:txBody>
                  <a:tcPr/>
                </a:tc>
                <a:extLst>
                  <a:ext uri="{0D108BD9-81ED-4DB2-BD59-A6C34878D82A}">
                    <a16:rowId xmlns:a16="http://schemas.microsoft.com/office/drawing/2014/main" val="2677828836"/>
                  </a:ext>
                </a:extLst>
              </a:tr>
            </a:tbl>
          </a:graphicData>
        </a:graphic>
      </p:graphicFrame>
    </p:spTree>
    <p:extLst>
      <p:ext uri="{BB962C8B-B14F-4D97-AF65-F5344CB8AC3E}">
        <p14:creationId xmlns:p14="http://schemas.microsoft.com/office/powerpoint/2010/main" val="17083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8524-CFCC-06BE-6F43-646C1ACCDD8A}"/>
              </a:ext>
            </a:extLst>
          </p:cNvPr>
          <p:cNvSpPr>
            <a:spLocks noGrp="1"/>
          </p:cNvSpPr>
          <p:nvPr>
            <p:ph type="title"/>
          </p:nvPr>
        </p:nvSpPr>
        <p:spPr>
          <a:xfrm>
            <a:off x="5400000" y="360000"/>
            <a:ext cx="5400000" cy="1008000"/>
          </a:xfrm>
        </p:spPr>
        <p:txBody>
          <a:bodyPr anchor="t">
            <a:normAutofit/>
          </a:bodyPr>
          <a:lstStyle/>
          <a:p>
            <a:r>
              <a:rPr lang="en-AU"/>
              <a:t>Report Outline </a:t>
            </a:r>
          </a:p>
        </p:txBody>
      </p:sp>
      <p:sp>
        <p:nvSpPr>
          <p:cNvPr id="3" name="Text Placeholder 2">
            <a:extLst>
              <a:ext uri="{FF2B5EF4-FFF2-40B4-BE49-F238E27FC236}">
                <a16:creationId xmlns:a16="http://schemas.microsoft.com/office/drawing/2014/main" id="{D7CEDF44-BDCE-8129-5B8B-4A08D2CF657C}"/>
              </a:ext>
            </a:extLst>
          </p:cNvPr>
          <p:cNvSpPr>
            <a:spLocks noGrp="1"/>
          </p:cNvSpPr>
          <p:nvPr>
            <p:ph type="body" sz="quarter" idx="14"/>
          </p:nvPr>
        </p:nvSpPr>
        <p:spPr>
          <a:xfrm>
            <a:off x="5400000" y="1134303"/>
            <a:ext cx="6408000" cy="4140000"/>
          </a:xfrm>
        </p:spPr>
        <p:txBody>
          <a:bodyPr>
            <a:normAutofit/>
          </a:bodyPr>
          <a:lstStyle/>
          <a:p>
            <a:r>
              <a:rPr lang="en-AU" dirty="0"/>
              <a:t>Executive Summary </a:t>
            </a:r>
          </a:p>
          <a:p>
            <a:r>
              <a:rPr lang="en-AU" dirty="0"/>
              <a:t>Part A – Project Context</a:t>
            </a:r>
          </a:p>
          <a:p>
            <a:r>
              <a:rPr lang="en-AU" dirty="0"/>
              <a:t>Part B Project  Handover</a:t>
            </a:r>
          </a:p>
          <a:p>
            <a:r>
              <a:rPr lang="en-AU" dirty="0"/>
              <a:t>Part C Lessons Learnt</a:t>
            </a:r>
          </a:p>
          <a:p>
            <a:r>
              <a:rPr lang="en-AU" dirty="0"/>
              <a:t>Part D  Recommendations</a:t>
            </a:r>
          </a:p>
          <a:p>
            <a:r>
              <a:rPr lang="en-AU" dirty="0"/>
              <a:t>Part E – Ongoing BAU Compliance Risk</a:t>
            </a:r>
          </a:p>
          <a:p>
            <a:endParaRPr lang="en-AU" dirty="0"/>
          </a:p>
          <a:p>
            <a:endParaRPr lang="en-AU" dirty="0"/>
          </a:p>
          <a:p>
            <a:endParaRPr lang="en-AU" dirty="0"/>
          </a:p>
        </p:txBody>
      </p:sp>
      <p:pic>
        <p:nvPicPr>
          <p:cNvPr id="12" name="Picture Placeholder 11">
            <a:extLst>
              <a:ext uri="{FF2B5EF4-FFF2-40B4-BE49-F238E27FC236}">
                <a16:creationId xmlns:a16="http://schemas.microsoft.com/office/drawing/2014/main" id="{897D6ECC-B389-13FE-0534-78882CE0F24B}"/>
              </a:ext>
            </a:extLst>
          </p:cNvPr>
          <p:cNvPicPr>
            <a:picLocks noGrp="1" noChangeAspect="1"/>
          </p:cNvPicPr>
          <p:nvPr>
            <p:ph type="pic" sz="quarter" idx="13"/>
          </p:nvPr>
        </p:nvPicPr>
        <p:blipFill rotWithShape="1">
          <a:blip r:embed="rId2"/>
          <a:srcRect r="688"/>
          <a:stretch/>
        </p:blipFill>
        <p:spPr>
          <a:xfrm>
            <a:off x="20" y="10"/>
            <a:ext cx="5039980" cy="6857990"/>
          </a:xfrm>
          <a:prstGeom prst="rect">
            <a:avLst/>
          </a:prstGeom>
          <a:noFill/>
        </p:spPr>
      </p:pic>
      <p:sp>
        <p:nvSpPr>
          <p:cNvPr id="6" name="Slide Number Placeholder 5">
            <a:extLst>
              <a:ext uri="{FF2B5EF4-FFF2-40B4-BE49-F238E27FC236}">
                <a16:creationId xmlns:a16="http://schemas.microsoft.com/office/drawing/2014/main" id="{10275E4F-00F4-882B-D166-11B9D60E17C4}"/>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pic>
        <p:nvPicPr>
          <p:cNvPr id="13" name="Picture 12">
            <a:extLst>
              <a:ext uri="{FF2B5EF4-FFF2-40B4-BE49-F238E27FC236}">
                <a16:creationId xmlns:a16="http://schemas.microsoft.com/office/drawing/2014/main" id="{B26CD5FC-DB42-BDCB-FDBA-589E9B720585}"/>
              </a:ext>
            </a:extLst>
          </p:cNvPr>
          <p:cNvPicPr>
            <a:picLocks noChangeAspect="1"/>
          </p:cNvPicPr>
          <p:nvPr/>
        </p:nvPicPr>
        <p:blipFill>
          <a:blip r:embed="rId3"/>
          <a:stretch>
            <a:fillRect/>
          </a:stretch>
        </p:blipFill>
        <p:spPr>
          <a:xfrm>
            <a:off x="5291746" y="4611756"/>
            <a:ext cx="5832254" cy="1547530"/>
          </a:xfrm>
          <a:prstGeom prst="rect">
            <a:avLst/>
          </a:prstGeom>
        </p:spPr>
      </p:pic>
    </p:spTree>
    <p:extLst>
      <p:ext uri="{BB962C8B-B14F-4D97-AF65-F5344CB8AC3E}">
        <p14:creationId xmlns:p14="http://schemas.microsoft.com/office/powerpoint/2010/main" val="60919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A3BB-25F7-1539-1DB5-F0066DC86602}"/>
              </a:ext>
            </a:extLst>
          </p:cNvPr>
          <p:cNvSpPr>
            <a:spLocks noGrp="1"/>
          </p:cNvSpPr>
          <p:nvPr>
            <p:ph type="title"/>
          </p:nvPr>
        </p:nvSpPr>
        <p:spPr>
          <a:xfrm>
            <a:off x="360000" y="360000"/>
            <a:ext cx="10080000" cy="1008000"/>
          </a:xfrm>
        </p:spPr>
        <p:txBody>
          <a:bodyPr anchor="t">
            <a:normAutofit/>
          </a:bodyPr>
          <a:lstStyle/>
          <a:p>
            <a:r>
              <a:rPr lang="en-AU" dirty="0"/>
              <a:t>Conclusion</a:t>
            </a:r>
          </a:p>
        </p:txBody>
      </p:sp>
      <p:sp>
        <p:nvSpPr>
          <p:cNvPr id="3" name="Content Placeholder 2">
            <a:extLst>
              <a:ext uri="{FF2B5EF4-FFF2-40B4-BE49-F238E27FC236}">
                <a16:creationId xmlns:a16="http://schemas.microsoft.com/office/drawing/2014/main" id="{86B62740-6EA9-8C4A-E7B2-9A0DAC09212C}"/>
              </a:ext>
            </a:extLst>
          </p:cNvPr>
          <p:cNvSpPr>
            <a:spLocks noGrp="1"/>
          </p:cNvSpPr>
          <p:nvPr>
            <p:ph sz="half" idx="1"/>
          </p:nvPr>
        </p:nvSpPr>
        <p:spPr>
          <a:xfrm>
            <a:off x="360000" y="1800000"/>
            <a:ext cx="5616000" cy="4320000"/>
          </a:xfrm>
        </p:spPr>
        <p:txBody>
          <a:bodyPr>
            <a:normAutofit lnSpcReduction="10000"/>
          </a:bodyPr>
          <a:lstStyle/>
          <a:p>
            <a:pPr marL="285750" indent="-285750">
              <a:lnSpc>
                <a:spcPct val="90000"/>
              </a:lnSpc>
              <a:buFont typeface="Arial" panose="020B0604020202020204" pitchFamily="34" charset="0"/>
              <a:buChar char="•"/>
            </a:pPr>
            <a:r>
              <a:rPr lang="en-AU" sz="1900" dirty="0"/>
              <a:t>The Gate 6 Closure review will help provide a more relevant assessment of projects and will give the government a clearer view of investments made in ICT </a:t>
            </a:r>
          </a:p>
          <a:p>
            <a:pPr marL="285750" indent="-285750">
              <a:lnSpc>
                <a:spcPct val="90000"/>
              </a:lnSpc>
              <a:buFont typeface="Arial" panose="020B0604020202020204" pitchFamily="34" charset="0"/>
              <a:buChar char="•"/>
            </a:pPr>
            <a:r>
              <a:rPr lang="en-AU" sz="1900" dirty="0"/>
              <a:t>The approach will aim to assess the relative maturity of agencies to undertake large scale ICT project and may help manage this risk into the future</a:t>
            </a:r>
          </a:p>
          <a:p>
            <a:pPr marL="285750" indent="-285750">
              <a:lnSpc>
                <a:spcPct val="90000"/>
              </a:lnSpc>
              <a:buFont typeface="Arial" panose="020B0604020202020204" pitchFamily="34" charset="0"/>
              <a:buChar char="•"/>
            </a:pPr>
            <a:r>
              <a:rPr lang="en-AU" sz="1900" dirty="0"/>
              <a:t>Ongoing risks that are emerging with BAU systems and platforms can also be identified and tracked </a:t>
            </a:r>
          </a:p>
          <a:p>
            <a:pPr marL="285750" indent="-285750">
              <a:lnSpc>
                <a:spcPct val="90000"/>
              </a:lnSpc>
              <a:buFont typeface="Arial" panose="020B0604020202020204" pitchFamily="34" charset="0"/>
              <a:buChar char="•"/>
            </a:pPr>
            <a:r>
              <a:rPr lang="en-AU" sz="1900" dirty="0"/>
              <a:t>Sponsors will have a clearer view of their status and obligations </a:t>
            </a:r>
          </a:p>
          <a:p>
            <a:pPr marL="285750" indent="-285750">
              <a:lnSpc>
                <a:spcPct val="90000"/>
              </a:lnSpc>
              <a:buFont typeface="Arial" panose="020B0604020202020204" pitchFamily="34" charset="0"/>
              <a:buChar char="•"/>
            </a:pPr>
            <a:r>
              <a:rPr lang="en-AU" sz="1900" dirty="0"/>
              <a:t>Wider benefits can be gained from this exercise over time that will help support the wider implementation of state digital assets  </a:t>
            </a:r>
          </a:p>
        </p:txBody>
      </p:sp>
      <p:pic>
        <p:nvPicPr>
          <p:cNvPr id="8" name="Content Placeholder 7" descr="Internet with solid fill">
            <a:extLst>
              <a:ext uri="{FF2B5EF4-FFF2-40B4-BE49-F238E27FC236}">
                <a16:creationId xmlns:a16="http://schemas.microsoft.com/office/drawing/2014/main" id="{6CCD3B81-9705-EE4D-FB59-398368F384CC}"/>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6876000" y="1800000"/>
            <a:ext cx="4320000" cy="4320000"/>
          </a:xfrm>
        </p:spPr>
      </p:pic>
      <p:sp>
        <p:nvSpPr>
          <p:cNvPr id="4" name="Slide Number Placeholder 3">
            <a:extLst>
              <a:ext uri="{FF2B5EF4-FFF2-40B4-BE49-F238E27FC236}">
                <a16:creationId xmlns:a16="http://schemas.microsoft.com/office/drawing/2014/main" id="{E0E9EA99-D1E1-5DE7-8B3C-85B88D07D37F}"/>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209541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43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F051-6585-24F2-D2FE-EF6F46150A2D}"/>
              </a:ext>
            </a:extLst>
          </p:cNvPr>
          <p:cNvSpPr>
            <a:spLocks noGrp="1"/>
          </p:cNvSpPr>
          <p:nvPr>
            <p:ph type="title"/>
          </p:nvPr>
        </p:nvSpPr>
        <p:spPr>
          <a:xfrm>
            <a:off x="360000" y="360000"/>
            <a:ext cx="10080000" cy="1008000"/>
          </a:xfrm>
        </p:spPr>
        <p:txBody>
          <a:bodyPr anchor="t">
            <a:normAutofit/>
          </a:bodyPr>
          <a:lstStyle/>
          <a:p>
            <a:r>
              <a:rPr lang="en-AU"/>
              <a:t>Agenda </a:t>
            </a:r>
          </a:p>
        </p:txBody>
      </p:sp>
      <p:sp>
        <p:nvSpPr>
          <p:cNvPr id="4" name="Slide Number Placeholder 3">
            <a:extLst>
              <a:ext uri="{FF2B5EF4-FFF2-40B4-BE49-F238E27FC236}">
                <a16:creationId xmlns:a16="http://schemas.microsoft.com/office/drawing/2014/main" id="{1E576F15-BDAF-C4D9-DD68-12F2269C33A4}"/>
              </a:ext>
            </a:extLst>
          </p:cNvPr>
          <p:cNvSpPr>
            <a:spLocks noGrp="1"/>
          </p:cNvSpPr>
          <p:nvPr>
            <p:ph type="sldNum" sz="quarter" idx="14"/>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graphicFrame>
        <p:nvGraphicFramePr>
          <p:cNvPr id="6" name="Table Placeholder 2">
            <a:extLst>
              <a:ext uri="{FF2B5EF4-FFF2-40B4-BE49-F238E27FC236}">
                <a16:creationId xmlns:a16="http://schemas.microsoft.com/office/drawing/2014/main" id="{78F8AE22-A5AD-4E8A-3EB5-5C571ECDA063}"/>
              </a:ext>
            </a:extLst>
          </p:cNvPr>
          <p:cNvGraphicFramePr/>
          <p:nvPr>
            <p:extLst>
              <p:ext uri="{D42A27DB-BD31-4B8C-83A1-F6EECF244321}">
                <p14:modId xmlns:p14="http://schemas.microsoft.com/office/powerpoint/2010/main" val="1271728595"/>
              </p:ext>
            </p:extLst>
          </p:nvPr>
        </p:nvGraphicFramePr>
        <p:xfrm>
          <a:off x="480000" y="1823159"/>
          <a:ext cx="5616000" cy="439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7ADFDD6-EC53-654B-D541-63EA689E9ED1}"/>
              </a:ext>
            </a:extLst>
          </p:cNvPr>
          <p:cNvSpPr txBox="1"/>
          <p:nvPr/>
        </p:nvSpPr>
        <p:spPr>
          <a:xfrm>
            <a:off x="8623738" y="2522483"/>
            <a:ext cx="0" cy="0"/>
          </a:xfrm>
          <a:prstGeom prst="rect">
            <a:avLst/>
          </a:prstGeom>
          <a:noFill/>
        </p:spPr>
        <p:txBody>
          <a:bodyPr wrap="none" lIns="0" tIns="0" rIns="0" bIns="0" rtlCol="0">
            <a:noAutofit/>
          </a:bodyPr>
          <a:lstStyle/>
          <a:p>
            <a:pPr algn="l"/>
            <a:endParaRPr lang="en-AU" sz="1800"/>
          </a:p>
        </p:txBody>
      </p:sp>
      <p:pic>
        <p:nvPicPr>
          <p:cNvPr id="7" name="Picture 6">
            <a:extLst>
              <a:ext uri="{FF2B5EF4-FFF2-40B4-BE49-F238E27FC236}">
                <a16:creationId xmlns:a16="http://schemas.microsoft.com/office/drawing/2014/main" id="{436EACC6-AD07-D794-AD03-1A9D30F2B3FB}"/>
              </a:ext>
            </a:extLst>
          </p:cNvPr>
          <p:cNvPicPr>
            <a:picLocks noChangeAspect="1"/>
          </p:cNvPicPr>
          <p:nvPr/>
        </p:nvPicPr>
        <p:blipFill>
          <a:blip r:embed="rId8"/>
          <a:stretch>
            <a:fillRect/>
          </a:stretch>
        </p:blipFill>
        <p:spPr>
          <a:xfrm>
            <a:off x="7391421" y="1661159"/>
            <a:ext cx="3550663" cy="5034841"/>
          </a:xfrm>
          <a:prstGeom prst="rect">
            <a:avLst/>
          </a:prstGeom>
        </p:spPr>
      </p:pic>
    </p:spTree>
    <p:extLst>
      <p:ext uri="{BB962C8B-B14F-4D97-AF65-F5344CB8AC3E}">
        <p14:creationId xmlns:p14="http://schemas.microsoft.com/office/powerpoint/2010/main" val="381300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94BB-1607-EAB1-B935-4F30B668E2CF}"/>
              </a:ext>
            </a:extLst>
          </p:cNvPr>
          <p:cNvSpPr>
            <a:spLocks noGrp="1"/>
          </p:cNvSpPr>
          <p:nvPr>
            <p:ph type="title"/>
          </p:nvPr>
        </p:nvSpPr>
        <p:spPr>
          <a:xfrm>
            <a:off x="5400000" y="360000"/>
            <a:ext cx="5400000" cy="1008000"/>
          </a:xfrm>
        </p:spPr>
        <p:txBody>
          <a:bodyPr anchor="t">
            <a:normAutofit/>
          </a:bodyPr>
          <a:lstStyle/>
          <a:p>
            <a:r>
              <a:rPr lang="en-AU"/>
              <a:t>Key objectives of the closure review </a:t>
            </a:r>
          </a:p>
        </p:txBody>
      </p:sp>
      <p:sp>
        <p:nvSpPr>
          <p:cNvPr id="3" name="Content Placeholder 2">
            <a:extLst>
              <a:ext uri="{FF2B5EF4-FFF2-40B4-BE49-F238E27FC236}">
                <a16:creationId xmlns:a16="http://schemas.microsoft.com/office/drawing/2014/main" id="{07C385A7-DF6E-110C-8AFF-1EE1E5355D27}"/>
              </a:ext>
            </a:extLst>
          </p:cNvPr>
          <p:cNvSpPr>
            <a:spLocks noGrp="1"/>
          </p:cNvSpPr>
          <p:nvPr>
            <p:ph type="body" sz="quarter" idx="14"/>
          </p:nvPr>
        </p:nvSpPr>
        <p:spPr>
          <a:xfrm>
            <a:off x="5400000" y="1800225"/>
            <a:ext cx="6407997" cy="4140000"/>
          </a:xfrm>
        </p:spPr>
        <p:txBody>
          <a:bodyPr>
            <a:normAutofit/>
          </a:bodyPr>
          <a:lstStyle/>
          <a:p>
            <a:pPr marL="457200" indent="-457200">
              <a:lnSpc>
                <a:spcPct val="90000"/>
              </a:lnSpc>
              <a:buFont typeface="+mj-lt"/>
              <a:buAutoNum type="arabicPeriod"/>
            </a:pPr>
            <a:r>
              <a:rPr lang="en-AU" sz="1700"/>
              <a:t>The final approved / approved re-baselined budget reconciles to the business case </a:t>
            </a:r>
          </a:p>
          <a:p>
            <a:pPr marL="457200" indent="-457200">
              <a:lnSpc>
                <a:spcPct val="90000"/>
              </a:lnSpc>
              <a:buFont typeface="+mj-lt"/>
              <a:buAutoNum type="arabicPeriod"/>
            </a:pPr>
            <a:r>
              <a:rPr lang="en-AU" sz="1700"/>
              <a:t>The Sponsor is aware of any open issues that need to still be monitored or followed up </a:t>
            </a:r>
          </a:p>
          <a:p>
            <a:pPr marL="457200" indent="-457200">
              <a:lnSpc>
                <a:spcPct val="90000"/>
              </a:lnSpc>
              <a:buFont typeface="+mj-lt"/>
              <a:buAutoNum type="arabicPeriod"/>
            </a:pPr>
            <a:r>
              <a:rPr lang="en-AU" sz="1700"/>
              <a:t>Benefits have been clearly identified and captured and a strategy and ownership is in place to continue to harvest these </a:t>
            </a:r>
          </a:p>
          <a:p>
            <a:pPr marL="457200" indent="-457200">
              <a:lnSpc>
                <a:spcPct val="90000"/>
              </a:lnSpc>
              <a:buFont typeface="+mj-lt"/>
              <a:buAutoNum type="arabicPeriod"/>
            </a:pPr>
            <a:r>
              <a:rPr lang="en-AU" sz="1700"/>
              <a:t>Any lessons that can be learned from the project as a whole to be captured for the future </a:t>
            </a:r>
          </a:p>
          <a:p>
            <a:pPr marL="457200" indent="-457200">
              <a:lnSpc>
                <a:spcPct val="90000"/>
              </a:lnSpc>
              <a:buFont typeface="+mj-lt"/>
              <a:buAutoNum type="arabicPeriod"/>
            </a:pPr>
            <a:r>
              <a:rPr lang="en-AU" sz="1700"/>
              <a:t>The work will be completed in a collaborative manner with the project team</a:t>
            </a:r>
          </a:p>
          <a:p>
            <a:pPr marL="457200" indent="-457200">
              <a:lnSpc>
                <a:spcPct val="90000"/>
              </a:lnSpc>
              <a:buFont typeface="+mj-lt"/>
              <a:buAutoNum type="arabicPeriod"/>
            </a:pPr>
            <a:r>
              <a:rPr lang="en-AU" sz="1700"/>
              <a:t>7 Areas of focus will still be a guide to answering this question</a:t>
            </a:r>
          </a:p>
          <a:p>
            <a:pPr marL="457200" indent="-457200">
              <a:lnSpc>
                <a:spcPct val="90000"/>
              </a:lnSpc>
              <a:buFont typeface="+mj-lt"/>
              <a:buAutoNum type="arabicPeriod"/>
            </a:pPr>
            <a:endParaRPr lang="en-AU" sz="1700"/>
          </a:p>
          <a:p>
            <a:pPr>
              <a:lnSpc>
                <a:spcPct val="90000"/>
              </a:lnSpc>
            </a:pPr>
            <a:endParaRPr lang="en-AU" sz="1700"/>
          </a:p>
        </p:txBody>
      </p:sp>
      <p:pic>
        <p:nvPicPr>
          <p:cNvPr id="6" name="Picture 5" descr="Desk with productivity items">
            <a:extLst>
              <a:ext uri="{FF2B5EF4-FFF2-40B4-BE49-F238E27FC236}">
                <a16:creationId xmlns:a16="http://schemas.microsoft.com/office/drawing/2014/main" id="{EDB14008-CCD9-DECF-304E-6F3019B6AE0C}"/>
              </a:ext>
            </a:extLst>
          </p:cNvPr>
          <p:cNvPicPr>
            <a:picLocks noChangeAspect="1"/>
          </p:cNvPicPr>
          <p:nvPr/>
        </p:nvPicPr>
        <p:blipFill rotWithShape="1">
          <a:blip r:embed="rId2"/>
          <a:srcRect l="33097" r="17847" b="-1"/>
          <a:stretch/>
        </p:blipFill>
        <p:spPr>
          <a:xfrm>
            <a:off x="0" y="235680"/>
            <a:ext cx="5039980" cy="6857990"/>
          </a:xfrm>
          <a:prstGeom prst="rect">
            <a:avLst/>
          </a:prstGeom>
          <a:noFill/>
        </p:spPr>
      </p:pic>
      <p:sp>
        <p:nvSpPr>
          <p:cNvPr id="10" name="Text Placeholder 4">
            <a:extLst>
              <a:ext uri="{FF2B5EF4-FFF2-40B4-BE49-F238E27FC236}">
                <a16:creationId xmlns:a16="http://schemas.microsoft.com/office/drawing/2014/main" id="{6B7847C5-C192-84B6-AB4D-ED0E6E493C0A}"/>
              </a:ext>
            </a:extLst>
          </p:cNvPr>
          <p:cNvSpPr>
            <a:spLocks noGrp="1"/>
          </p:cNvSpPr>
          <p:nvPr>
            <p:ph type="body" sz="quarter" idx="15"/>
          </p:nvPr>
        </p:nvSpPr>
        <p:spPr>
          <a:xfrm>
            <a:off x="5400000" y="5976000"/>
            <a:ext cx="6407996" cy="360000"/>
          </a:xfrm>
        </p:spPr>
        <p:txBody>
          <a:bodyPr/>
          <a:lstStyle/>
          <a:p>
            <a:r>
              <a:rPr lang="en-US" i="1">
                <a:solidFill>
                  <a:schemeClr val="accent2">
                    <a:lumMod val="75000"/>
                  </a:schemeClr>
                </a:solidFill>
              </a:rPr>
              <a:t>Has the investment made by government achieved the original objectives stated in the original approved business case </a:t>
            </a:r>
          </a:p>
        </p:txBody>
      </p:sp>
      <p:sp>
        <p:nvSpPr>
          <p:cNvPr id="4" name="Slide Number Placeholder 3">
            <a:extLst>
              <a:ext uri="{FF2B5EF4-FFF2-40B4-BE49-F238E27FC236}">
                <a16:creationId xmlns:a16="http://schemas.microsoft.com/office/drawing/2014/main" id="{8DA6E90A-35AB-7B52-7F89-89AAE98B820A}"/>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22664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1D9E-6628-22CA-241D-8C6AE473CC5C}"/>
              </a:ext>
            </a:extLst>
          </p:cNvPr>
          <p:cNvSpPr>
            <a:spLocks noGrp="1"/>
          </p:cNvSpPr>
          <p:nvPr>
            <p:ph type="title"/>
          </p:nvPr>
        </p:nvSpPr>
        <p:spPr>
          <a:xfrm>
            <a:off x="360000" y="360000"/>
            <a:ext cx="10080000" cy="1008000"/>
          </a:xfrm>
        </p:spPr>
        <p:txBody>
          <a:bodyPr anchor="t">
            <a:normAutofit/>
          </a:bodyPr>
          <a:lstStyle/>
          <a:p>
            <a:r>
              <a:rPr lang="en-AU"/>
              <a:t>Purpose of the Closure review </a:t>
            </a:r>
          </a:p>
        </p:txBody>
      </p:sp>
      <p:sp>
        <p:nvSpPr>
          <p:cNvPr id="3" name="Content Placeholder 2">
            <a:extLst>
              <a:ext uri="{FF2B5EF4-FFF2-40B4-BE49-F238E27FC236}">
                <a16:creationId xmlns:a16="http://schemas.microsoft.com/office/drawing/2014/main" id="{370E6444-8C7F-8C47-42F3-8188389A5609}"/>
              </a:ext>
            </a:extLst>
          </p:cNvPr>
          <p:cNvSpPr>
            <a:spLocks noGrp="1"/>
          </p:cNvSpPr>
          <p:nvPr>
            <p:ph sz="half" idx="2"/>
          </p:nvPr>
        </p:nvSpPr>
        <p:spPr>
          <a:xfrm>
            <a:off x="359999" y="1800000"/>
            <a:ext cx="5400000" cy="4320000"/>
          </a:xfrm>
        </p:spPr>
        <p:txBody>
          <a:bodyPr>
            <a:normAutofit lnSpcReduction="10000"/>
          </a:bodyPr>
          <a:lstStyle/>
          <a:p>
            <a:r>
              <a:rPr lang="en-AU"/>
              <a:t>The purpose of the Gate 6 Closure Review is to support the close-out of the delivery stage into operations and to assess the successful delivery of the purpose and benefits of the government’s investment in the project. In addition, the review confirms that all relevant whole-of-government ICT policies, standards and priorities have been considered.</a:t>
            </a:r>
          </a:p>
          <a:p>
            <a:endParaRPr lang="en-AU"/>
          </a:p>
          <a:p>
            <a:r>
              <a:rPr lang="en-AU"/>
              <a:t>It is part of an overall Gateway Review Framework and measures progress and recommendations in terms of seven focus areas for ICT projects in NSW.</a:t>
            </a:r>
          </a:p>
          <a:p>
            <a:endParaRPr lang="en-AU"/>
          </a:p>
          <a:p>
            <a:endParaRPr lang="en-AU"/>
          </a:p>
        </p:txBody>
      </p:sp>
      <p:pic>
        <p:nvPicPr>
          <p:cNvPr id="7" name="Graphic 6" descr="Alterations &amp; Tailoring outline">
            <a:extLst>
              <a:ext uri="{FF2B5EF4-FFF2-40B4-BE49-F238E27FC236}">
                <a16:creationId xmlns:a16="http://schemas.microsoft.com/office/drawing/2014/main" id="{02F7B446-9697-A790-0906-A27114E5AA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84000" y="1800000"/>
            <a:ext cx="4320000" cy="4320000"/>
          </a:xfrm>
          <a:prstGeom prst="rect">
            <a:avLst/>
          </a:prstGeom>
        </p:spPr>
      </p:pic>
      <p:sp>
        <p:nvSpPr>
          <p:cNvPr id="4" name="Slide Number Placeholder 3">
            <a:extLst>
              <a:ext uri="{FF2B5EF4-FFF2-40B4-BE49-F238E27FC236}">
                <a16:creationId xmlns:a16="http://schemas.microsoft.com/office/drawing/2014/main" id="{42D885F5-8645-06A9-F9D2-CF1DAA2F1770}"/>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
        <p:nvSpPr>
          <p:cNvPr id="5" name="Footer Placeholder 4">
            <a:extLst>
              <a:ext uri="{FF2B5EF4-FFF2-40B4-BE49-F238E27FC236}">
                <a16:creationId xmlns:a16="http://schemas.microsoft.com/office/drawing/2014/main" id="{98CF70F8-B4DE-BB50-994F-42096972CCD6}"/>
              </a:ext>
            </a:extLst>
          </p:cNvPr>
          <p:cNvSpPr>
            <a:spLocks noGrp="1"/>
          </p:cNvSpPr>
          <p:nvPr>
            <p:ph type="ftr" sz="quarter" idx="4294967295"/>
          </p:nvPr>
        </p:nvSpPr>
        <p:spPr>
          <a:xfrm>
            <a:off x="384000" y="6570000"/>
            <a:ext cx="6720000" cy="252000"/>
          </a:xfrm>
          <a:prstGeom prst="rect">
            <a:avLst/>
          </a:prstGeom>
        </p:spPr>
        <p:txBody>
          <a:bodyPr/>
          <a:lstStyle/>
          <a:p>
            <a:pPr>
              <a:spcAft>
                <a:spcPts val="600"/>
              </a:spcAft>
            </a:pPr>
            <a:r>
              <a:rPr lang="en-AU" sz="1400" dirty="0"/>
              <a:t>Digital Strategy, Sourcing &amp; Assurance | Department of Customer Service</a:t>
            </a:r>
          </a:p>
        </p:txBody>
      </p:sp>
    </p:spTree>
    <p:extLst>
      <p:ext uri="{BB962C8B-B14F-4D97-AF65-F5344CB8AC3E}">
        <p14:creationId xmlns:p14="http://schemas.microsoft.com/office/powerpoint/2010/main" val="320926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959A-BAB5-EA61-12B6-024C4B415245}"/>
              </a:ext>
            </a:extLst>
          </p:cNvPr>
          <p:cNvSpPr>
            <a:spLocks noGrp="1"/>
          </p:cNvSpPr>
          <p:nvPr>
            <p:ph type="title"/>
          </p:nvPr>
        </p:nvSpPr>
        <p:spPr/>
        <p:txBody>
          <a:bodyPr/>
          <a:lstStyle/>
          <a:p>
            <a:r>
              <a:rPr lang="en-AU"/>
              <a:t>Guides for Each Stakeholder</a:t>
            </a:r>
          </a:p>
        </p:txBody>
      </p:sp>
      <p:pic>
        <p:nvPicPr>
          <p:cNvPr id="6" name="Content Placeholder 5">
            <a:extLst>
              <a:ext uri="{FF2B5EF4-FFF2-40B4-BE49-F238E27FC236}">
                <a16:creationId xmlns:a16="http://schemas.microsoft.com/office/drawing/2014/main" id="{46FFDCDD-E90F-4E2D-DBF5-D14107DAEC31}"/>
              </a:ext>
            </a:extLst>
          </p:cNvPr>
          <p:cNvPicPr>
            <a:picLocks noGrp="1" noChangeAspect="1"/>
          </p:cNvPicPr>
          <p:nvPr>
            <p:ph sz="half" idx="2"/>
          </p:nvPr>
        </p:nvPicPr>
        <p:blipFill>
          <a:blip r:embed="rId3"/>
          <a:stretch>
            <a:fillRect/>
          </a:stretch>
        </p:blipFill>
        <p:spPr>
          <a:xfrm>
            <a:off x="285570" y="2912258"/>
            <a:ext cx="1778798" cy="2489124"/>
          </a:xfrm>
          <a:prstGeom prst="rect">
            <a:avLst/>
          </a:prstGeom>
        </p:spPr>
      </p:pic>
      <p:pic>
        <p:nvPicPr>
          <p:cNvPr id="7" name="Content Placeholder 6">
            <a:extLst>
              <a:ext uri="{FF2B5EF4-FFF2-40B4-BE49-F238E27FC236}">
                <a16:creationId xmlns:a16="http://schemas.microsoft.com/office/drawing/2014/main" id="{19877F70-942F-BD03-4BD1-DE14A7F3A15B}"/>
              </a:ext>
            </a:extLst>
          </p:cNvPr>
          <p:cNvPicPr>
            <a:picLocks noGrp="1" noChangeAspect="1"/>
          </p:cNvPicPr>
          <p:nvPr>
            <p:ph sz="quarter" idx="4"/>
          </p:nvPr>
        </p:nvPicPr>
        <p:blipFill>
          <a:blip r:embed="rId4"/>
          <a:stretch>
            <a:fillRect/>
          </a:stretch>
        </p:blipFill>
        <p:spPr>
          <a:xfrm>
            <a:off x="2590500" y="2904961"/>
            <a:ext cx="1778798" cy="2489124"/>
          </a:xfrm>
          <a:prstGeom prst="rect">
            <a:avLst/>
          </a:prstGeom>
        </p:spPr>
      </p:pic>
      <p:sp>
        <p:nvSpPr>
          <p:cNvPr id="5" name="Slide Number Placeholder 4">
            <a:extLst>
              <a:ext uri="{FF2B5EF4-FFF2-40B4-BE49-F238E27FC236}">
                <a16:creationId xmlns:a16="http://schemas.microsoft.com/office/drawing/2014/main" id="{95EF7AF3-484A-CA4F-17A6-A7A46F9D5A56}"/>
              </a:ext>
            </a:extLst>
          </p:cNvPr>
          <p:cNvSpPr>
            <a:spLocks noGrp="1"/>
          </p:cNvSpPr>
          <p:nvPr>
            <p:ph type="sldNum" sz="quarter" idx="10"/>
          </p:nvPr>
        </p:nvSpPr>
        <p:spPr/>
        <p:txBody>
          <a:bodyPr/>
          <a:lstStyle/>
          <a:p>
            <a:fld id="{10A01DC5-1685-4615-8240-15192985C6A2}" type="slidenum">
              <a:rPr lang="en-AU" smtClean="0"/>
              <a:pPr/>
              <a:t>5</a:t>
            </a:fld>
            <a:endParaRPr lang="en-AU"/>
          </a:p>
        </p:txBody>
      </p:sp>
      <p:pic>
        <p:nvPicPr>
          <p:cNvPr id="8" name="Picture 7">
            <a:extLst>
              <a:ext uri="{FF2B5EF4-FFF2-40B4-BE49-F238E27FC236}">
                <a16:creationId xmlns:a16="http://schemas.microsoft.com/office/drawing/2014/main" id="{35E63E1F-3BEC-DA45-2519-0A85F437666F}"/>
              </a:ext>
            </a:extLst>
          </p:cNvPr>
          <p:cNvPicPr>
            <a:picLocks noChangeAspect="1"/>
          </p:cNvPicPr>
          <p:nvPr/>
        </p:nvPicPr>
        <p:blipFill>
          <a:blip r:embed="rId5"/>
          <a:stretch>
            <a:fillRect/>
          </a:stretch>
        </p:blipFill>
        <p:spPr>
          <a:xfrm>
            <a:off x="4895431" y="2912257"/>
            <a:ext cx="1778798" cy="2489124"/>
          </a:xfrm>
          <a:prstGeom prst="rect">
            <a:avLst/>
          </a:prstGeom>
        </p:spPr>
      </p:pic>
      <p:pic>
        <p:nvPicPr>
          <p:cNvPr id="9" name="Picture 8">
            <a:extLst>
              <a:ext uri="{FF2B5EF4-FFF2-40B4-BE49-F238E27FC236}">
                <a16:creationId xmlns:a16="http://schemas.microsoft.com/office/drawing/2014/main" id="{89612A47-CB9C-5E16-3CFA-35698D60D15B}"/>
              </a:ext>
            </a:extLst>
          </p:cNvPr>
          <p:cNvPicPr>
            <a:picLocks noChangeAspect="1"/>
          </p:cNvPicPr>
          <p:nvPr/>
        </p:nvPicPr>
        <p:blipFill>
          <a:blip r:embed="rId6"/>
          <a:stretch>
            <a:fillRect/>
          </a:stretch>
        </p:blipFill>
        <p:spPr>
          <a:xfrm>
            <a:off x="7200361" y="2912257"/>
            <a:ext cx="1778800" cy="2489125"/>
          </a:xfrm>
          <a:prstGeom prst="rect">
            <a:avLst/>
          </a:prstGeom>
        </p:spPr>
      </p:pic>
      <p:pic>
        <p:nvPicPr>
          <p:cNvPr id="10" name="Picture 9">
            <a:extLst>
              <a:ext uri="{FF2B5EF4-FFF2-40B4-BE49-F238E27FC236}">
                <a16:creationId xmlns:a16="http://schemas.microsoft.com/office/drawing/2014/main" id="{0C172EE6-7428-8221-EE7A-DA633E95D0EF}"/>
              </a:ext>
            </a:extLst>
          </p:cNvPr>
          <p:cNvPicPr>
            <a:picLocks noChangeAspect="1"/>
          </p:cNvPicPr>
          <p:nvPr/>
        </p:nvPicPr>
        <p:blipFill>
          <a:blip r:embed="rId7"/>
          <a:stretch>
            <a:fillRect/>
          </a:stretch>
        </p:blipFill>
        <p:spPr>
          <a:xfrm>
            <a:off x="9493851" y="2912257"/>
            <a:ext cx="1835550" cy="2568538"/>
          </a:xfrm>
          <a:prstGeom prst="rect">
            <a:avLst/>
          </a:prstGeom>
        </p:spPr>
      </p:pic>
    </p:spTree>
    <p:extLst>
      <p:ext uri="{BB962C8B-B14F-4D97-AF65-F5344CB8AC3E}">
        <p14:creationId xmlns:p14="http://schemas.microsoft.com/office/powerpoint/2010/main" val="82166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54D9-A135-C973-C96B-98200271FF35}"/>
              </a:ext>
            </a:extLst>
          </p:cNvPr>
          <p:cNvSpPr>
            <a:spLocks noGrp="1"/>
          </p:cNvSpPr>
          <p:nvPr>
            <p:ph type="title"/>
          </p:nvPr>
        </p:nvSpPr>
        <p:spPr>
          <a:xfrm>
            <a:off x="5400000" y="360000"/>
            <a:ext cx="5400000" cy="1008000"/>
          </a:xfrm>
        </p:spPr>
        <p:txBody>
          <a:bodyPr anchor="t">
            <a:normAutofit/>
          </a:bodyPr>
          <a:lstStyle/>
          <a:p>
            <a:r>
              <a:rPr lang="en-AU"/>
              <a:t>Changes to Approach </a:t>
            </a:r>
          </a:p>
        </p:txBody>
      </p:sp>
      <p:sp>
        <p:nvSpPr>
          <p:cNvPr id="3" name="Content Placeholder 2">
            <a:extLst>
              <a:ext uri="{FF2B5EF4-FFF2-40B4-BE49-F238E27FC236}">
                <a16:creationId xmlns:a16="http://schemas.microsoft.com/office/drawing/2014/main" id="{BF2CC56A-F427-12B3-1272-64FD58C0BC8D}"/>
              </a:ext>
            </a:extLst>
          </p:cNvPr>
          <p:cNvSpPr>
            <a:spLocks noGrp="1"/>
          </p:cNvSpPr>
          <p:nvPr>
            <p:ph type="body" sz="quarter" idx="14"/>
          </p:nvPr>
        </p:nvSpPr>
        <p:spPr>
          <a:xfrm>
            <a:off x="5400000" y="1368000"/>
            <a:ext cx="6408000" cy="4572225"/>
          </a:xfrm>
        </p:spPr>
        <p:txBody>
          <a:bodyPr>
            <a:normAutofit/>
          </a:bodyPr>
          <a:lstStyle/>
          <a:p>
            <a:pPr marL="285750" indent="-285750">
              <a:lnSpc>
                <a:spcPct val="90000"/>
              </a:lnSpc>
              <a:buFont typeface="Arial" panose="020B0604020202020204" pitchFamily="34" charset="0"/>
              <a:buChar char="•"/>
            </a:pPr>
            <a:r>
              <a:rPr lang="en-AU" sz="1600" dirty="0"/>
              <a:t>The gateway review will take the best of the original Post-Implementation Review (PIR) and the current INSW Benefits Realisation gateway to form an enhanced review with clearer more achievable objectives as noted above </a:t>
            </a:r>
          </a:p>
          <a:p>
            <a:pPr marL="285750" indent="-285750">
              <a:lnSpc>
                <a:spcPct val="90000"/>
              </a:lnSpc>
              <a:buFont typeface="Arial" panose="020B0604020202020204" pitchFamily="34" charset="0"/>
              <a:buChar char="•"/>
            </a:pPr>
            <a:r>
              <a:rPr lang="en-AU" sz="1600" dirty="0"/>
              <a:t>The approach will require a longer planning phase to help ensure the client is ready for the gateway review </a:t>
            </a:r>
          </a:p>
          <a:p>
            <a:pPr marL="285750" indent="-285750">
              <a:lnSpc>
                <a:spcPct val="90000"/>
              </a:lnSpc>
              <a:buFont typeface="Arial" panose="020B0604020202020204" pitchFamily="34" charset="0"/>
              <a:buChar char="•"/>
            </a:pPr>
            <a:r>
              <a:rPr lang="en-AU" sz="1600" dirty="0"/>
              <a:t>The emphasis is on collaboration – working together with the project team to confirm the key closure activities have been completed</a:t>
            </a:r>
          </a:p>
          <a:p>
            <a:pPr marL="285750" indent="-285750">
              <a:lnSpc>
                <a:spcPct val="90000"/>
              </a:lnSpc>
              <a:buFont typeface="Arial" panose="020B0604020202020204" pitchFamily="34" charset="0"/>
              <a:buChar char="•"/>
            </a:pPr>
            <a:r>
              <a:rPr lang="en-AU" sz="1600" dirty="0"/>
              <a:t>A focus on helping the sponsor understand that all material closure activities have been completed to a satisfactory level</a:t>
            </a:r>
            <a:r>
              <a:rPr lang="en-AU" sz="1600" i="1" dirty="0"/>
              <a:t> </a:t>
            </a:r>
          </a:p>
          <a:p>
            <a:pPr marL="285750" indent="-285750">
              <a:lnSpc>
                <a:spcPct val="90000"/>
              </a:lnSpc>
              <a:buFont typeface="Arial" panose="020B0604020202020204" pitchFamily="34" charset="0"/>
              <a:buChar char="•"/>
            </a:pPr>
            <a:r>
              <a:rPr lang="en-AU" sz="1600" dirty="0"/>
              <a:t>Working with the project team to understand if there are issues that need to be monitored in BAU </a:t>
            </a:r>
          </a:p>
          <a:p>
            <a:pPr marL="285750" indent="-285750">
              <a:lnSpc>
                <a:spcPct val="90000"/>
              </a:lnSpc>
              <a:buFont typeface="Arial" panose="020B0604020202020204" pitchFamily="34" charset="0"/>
              <a:buChar char="•"/>
            </a:pPr>
            <a:r>
              <a:rPr lang="en-AU" sz="1600" dirty="0"/>
              <a:t>The template will be partially completed by the project team to help speed up the process and avoid any mismatch of historical facts – reducing the time scale and scope of fact check  </a:t>
            </a:r>
          </a:p>
        </p:txBody>
      </p:sp>
      <p:sp>
        <p:nvSpPr>
          <p:cNvPr id="4" name="Slide Number Placeholder 3">
            <a:extLst>
              <a:ext uri="{FF2B5EF4-FFF2-40B4-BE49-F238E27FC236}">
                <a16:creationId xmlns:a16="http://schemas.microsoft.com/office/drawing/2014/main" id="{AB671AD5-BAE2-AB8F-BBF1-AAA937E907BF}"/>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199270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279FE-9339-6738-0527-4596CF644F71}"/>
              </a:ext>
            </a:extLst>
          </p:cNvPr>
          <p:cNvSpPr>
            <a:spLocks noGrp="1"/>
          </p:cNvSpPr>
          <p:nvPr>
            <p:ph type="title"/>
          </p:nvPr>
        </p:nvSpPr>
        <p:spPr>
          <a:xfrm>
            <a:off x="360000" y="360000"/>
            <a:ext cx="10080000" cy="1008000"/>
          </a:xfrm>
        </p:spPr>
        <p:txBody>
          <a:bodyPr/>
          <a:lstStyle/>
          <a:p>
            <a:r>
              <a:rPr lang="en-AU" sz="2400" b="1">
                <a:effectLst/>
                <a:latin typeface="+mn-lt"/>
                <a:ea typeface="Calibri" panose="020F0502020204030204" pitchFamily="34" charset="0"/>
              </a:rPr>
              <a:t>Gate 6 Overall Process</a:t>
            </a:r>
            <a:br>
              <a:rPr lang="en-AU" sz="1800">
                <a:effectLst/>
                <a:latin typeface="+mn-lt"/>
                <a:ea typeface="Calibri" panose="020F0502020204030204" pitchFamily="34" charset="0"/>
              </a:rPr>
            </a:br>
            <a:br>
              <a:rPr lang="en-AU" sz="1800">
                <a:effectLst/>
                <a:latin typeface="+mn-lt"/>
                <a:ea typeface="Calibri" panose="020F0502020204030204" pitchFamily="34" charset="0"/>
              </a:rPr>
            </a:br>
            <a:r>
              <a:rPr lang="en-AU" sz="1800">
                <a:effectLst/>
                <a:latin typeface="+mn-lt"/>
                <a:ea typeface="Calibri" panose="020F0502020204030204" pitchFamily="34" charset="0"/>
              </a:rPr>
              <a:t>The expert Reviewer Team will work and collaborate with the agency to complete the Gate 6 Report. </a:t>
            </a:r>
            <a:endParaRPr lang="en-AU">
              <a:latin typeface="+mn-lt"/>
            </a:endParaRPr>
          </a:p>
        </p:txBody>
      </p:sp>
      <p:sp>
        <p:nvSpPr>
          <p:cNvPr id="4" name="Slide Number Placeholder 3">
            <a:extLst>
              <a:ext uri="{FF2B5EF4-FFF2-40B4-BE49-F238E27FC236}">
                <a16:creationId xmlns:a16="http://schemas.microsoft.com/office/drawing/2014/main" id="{E2E3172F-66A8-9EA3-A878-D06E73296BDC}"/>
              </a:ext>
            </a:extLst>
          </p:cNvPr>
          <p:cNvSpPr>
            <a:spLocks noGrp="1"/>
          </p:cNvSpPr>
          <p:nvPr>
            <p:ph type="sldNum" sz="quarter" idx="14"/>
          </p:nvPr>
        </p:nvSpPr>
        <p:spPr/>
        <p:txBody>
          <a:bodyPr/>
          <a:lstStyle/>
          <a:p>
            <a:fld id="{10A01DC5-1685-4615-8240-15192985C6A2}" type="slidenum">
              <a:rPr lang="en-AU" smtClean="0"/>
              <a:pPr/>
              <a:t>7</a:t>
            </a:fld>
            <a:endParaRPr lang="en-AU"/>
          </a:p>
        </p:txBody>
      </p:sp>
      <p:graphicFrame>
        <p:nvGraphicFramePr>
          <p:cNvPr id="11" name="Diagram 10">
            <a:extLst>
              <a:ext uri="{FF2B5EF4-FFF2-40B4-BE49-F238E27FC236}">
                <a16:creationId xmlns:a16="http://schemas.microsoft.com/office/drawing/2014/main" id="{DAEEDBCD-6D2B-8E81-F4BB-2C32A0859145}"/>
              </a:ext>
            </a:extLst>
          </p:cNvPr>
          <p:cNvGraphicFramePr/>
          <p:nvPr>
            <p:extLst>
              <p:ext uri="{D42A27DB-BD31-4B8C-83A1-F6EECF244321}">
                <p14:modId xmlns:p14="http://schemas.microsoft.com/office/powerpoint/2010/main" val="1557625404"/>
              </p:ext>
            </p:extLst>
          </p:nvPr>
        </p:nvGraphicFramePr>
        <p:xfrm>
          <a:off x="470621" y="1759169"/>
          <a:ext cx="11496000" cy="5097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8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1767-C749-DAA9-DF83-0D9FF08FB482}"/>
              </a:ext>
            </a:extLst>
          </p:cNvPr>
          <p:cNvSpPr>
            <a:spLocks noGrp="1"/>
          </p:cNvSpPr>
          <p:nvPr>
            <p:ph type="title"/>
          </p:nvPr>
        </p:nvSpPr>
        <p:spPr/>
        <p:txBody>
          <a:bodyPr/>
          <a:lstStyle/>
          <a:p>
            <a:r>
              <a:rPr lang="en-AU"/>
              <a:t>Conduct of the review </a:t>
            </a:r>
          </a:p>
        </p:txBody>
      </p:sp>
      <p:sp>
        <p:nvSpPr>
          <p:cNvPr id="3" name="Content Placeholder 2">
            <a:extLst>
              <a:ext uri="{FF2B5EF4-FFF2-40B4-BE49-F238E27FC236}">
                <a16:creationId xmlns:a16="http://schemas.microsoft.com/office/drawing/2014/main" id="{138CECA1-8B28-D246-9F20-2EEA9D5CF19B}"/>
              </a:ext>
            </a:extLst>
          </p:cNvPr>
          <p:cNvSpPr>
            <a:spLocks noGrp="1"/>
          </p:cNvSpPr>
          <p:nvPr>
            <p:ph sz="half" idx="1"/>
          </p:nvPr>
        </p:nvSpPr>
        <p:spPr>
          <a:xfrm>
            <a:off x="360000" y="1677452"/>
            <a:ext cx="5736000" cy="4320000"/>
          </a:xfrm>
        </p:spPr>
        <p:txBody>
          <a:bodyPr/>
          <a:lstStyle/>
          <a:p>
            <a:r>
              <a:rPr lang="en-AU" b="1" dirty="0">
                <a:solidFill>
                  <a:schemeClr val="accent2">
                    <a:lumMod val="50000"/>
                  </a:schemeClr>
                </a:solidFill>
              </a:rPr>
              <a:t>Planning – Up to 3 months Prior to review</a:t>
            </a:r>
          </a:p>
          <a:p>
            <a:pPr marL="171450" indent="-171450">
              <a:buFont typeface="Arial" panose="020B0604020202020204" pitchFamily="34" charset="0"/>
              <a:buChar char="•"/>
            </a:pPr>
            <a:r>
              <a:rPr lang="en-AU" sz="1200" dirty="0"/>
              <a:t>Giving a longer lead time allows the agency to make sure it has had the opportunity to prepare all the necessary documentation and to check </a:t>
            </a:r>
          </a:p>
          <a:p>
            <a:pPr marL="171450" indent="-171450">
              <a:buFont typeface="Arial" panose="020B0604020202020204" pitchFamily="34" charset="0"/>
              <a:buChar char="•"/>
            </a:pPr>
            <a:r>
              <a:rPr lang="en-AU" sz="1200" dirty="0"/>
              <a:t>The reduces time lost in the review where documents are not ready and allows the Sponsor and PD to prepare before staff leave the project </a:t>
            </a:r>
          </a:p>
          <a:p>
            <a:pPr marL="171450" indent="-171450">
              <a:buFont typeface="Arial" panose="020B0604020202020204" pitchFamily="34" charset="0"/>
              <a:buChar char="•"/>
            </a:pPr>
            <a:r>
              <a:rPr lang="en-AU" sz="1200" dirty="0"/>
              <a:t>The focus is on the project’s purpose, functionality, benefits, residual risks from delivery, transition to operation and lessons learnt. ( Approach to ongoing compliance with Cyber, AI and Privacy requirements as these present ongoing risks in BAU)</a:t>
            </a:r>
          </a:p>
          <a:p>
            <a:pPr marL="171450" indent="-171450">
              <a:buFont typeface="Arial" panose="020B0604020202020204" pitchFamily="34" charset="0"/>
              <a:buChar char="•"/>
            </a:pPr>
            <a:r>
              <a:rPr lang="en-AU" sz="1200" dirty="0"/>
              <a:t>The Report content is to be initially jointly drafted by the project team and (project director and reviewed by the sponsor) delivery agency and asset owner/operator agency. </a:t>
            </a:r>
          </a:p>
          <a:p>
            <a:pPr marL="171450" indent="-171450">
              <a:buFont typeface="Arial" panose="020B0604020202020204" pitchFamily="34" charset="0"/>
              <a:buChar char="•"/>
            </a:pPr>
            <a:r>
              <a:rPr lang="en-AU" sz="1200" dirty="0"/>
              <a:t>The drafting is led by the project director with oversight by the sponsor most appropriate agency and must be completed within three weeks of the Gate 6 project briefing conducted with Digital Assurance NSW and the Lead Reviewer.</a:t>
            </a:r>
          </a:p>
          <a:p>
            <a:endParaRPr lang="en-AU" sz="1200" dirty="0"/>
          </a:p>
          <a:p>
            <a:endParaRPr lang="en-AU" dirty="0"/>
          </a:p>
          <a:p>
            <a:endParaRPr lang="en-AU" dirty="0"/>
          </a:p>
          <a:p>
            <a:pPr lvl="1"/>
            <a:endParaRPr lang="en-AU" dirty="0"/>
          </a:p>
        </p:txBody>
      </p:sp>
      <p:sp>
        <p:nvSpPr>
          <p:cNvPr id="4" name="Content Placeholder 3">
            <a:extLst>
              <a:ext uri="{FF2B5EF4-FFF2-40B4-BE49-F238E27FC236}">
                <a16:creationId xmlns:a16="http://schemas.microsoft.com/office/drawing/2014/main" id="{586191C7-78C3-E8C6-8696-F9BAEEA7E9B4}"/>
              </a:ext>
            </a:extLst>
          </p:cNvPr>
          <p:cNvSpPr>
            <a:spLocks noGrp="1"/>
          </p:cNvSpPr>
          <p:nvPr>
            <p:ph sz="half" idx="2"/>
          </p:nvPr>
        </p:nvSpPr>
        <p:spPr>
          <a:xfrm>
            <a:off x="6228000" y="1677452"/>
            <a:ext cx="5616000" cy="4320000"/>
          </a:xfrm>
        </p:spPr>
        <p:txBody>
          <a:bodyPr/>
          <a:lstStyle/>
          <a:p>
            <a:r>
              <a:rPr lang="en-AU" b="1">
                <a:solidFill>
                  <a:schemeClr val="accent2">
                    <a:lumMod val="50000"/>
                  </a:schemeClr>
                </a:solidFill>
              </a:rPr>
              <a:t>Review Fieldwork &amp; Reporting  </a:t>
            </a:r>
          </a:p>
          <a:p>
            <a:r>
              <a:rPr lang="en-AU" sz="1200"/>
              <a:t>Digital Assurance NSW will appoint a Lead Reviewer and a review team member, where appropriate, to assess the draft Report and oversee the completion of the Gate 6 Report, including the Report’s recommendations and rating. </a:t>
            </a:r>
          </a:p>
          <a:p>
            <a:r>
              <a:rPr lang="en-AU" sz="1200"/>
              <a:t>Digital Assurance NSW and the Review team will participate in an alignment session (project briefing), which the agency will arrange along with any necessary further evidence (documentation), site tour or interviews required by the review team.</a:t>
            </a:r>
          </a:p>
          <a:p>
            <a:r>
              <a:rPr lang="en-AU" sz="1200"/>
              <a:t>The review will be conducted with the project team working to refine the report and validate all the contents – not a stand back a interview process as other gates are currently run </a:t>
            </a:r>
          </a:p>
          <a:p>
            <a:r>
              <a:rPr lang="en-AU" sz="1200"/>
              <a:t>Emphasis on answering the common questions on closure and identifying any issues that need to be addressed </a:t>
            </a:r>
          </a:p>
          <a:p>
            <a:r>
              <a:rPr lang="en-AU" sz="1200"/>
              <a:t>While Recommendations can be suggested by the agency, it is the  Reviewer Team that will determine both the final draft Report content, Review Rating, and final Recommendations. </a:t>
            </a:r>
          </a:p>
          <a:p>
            <a:endParaRPr lang="en-AU" sz="1200"/>
          </a:p>
          <a:p>
            <a:endParaRPr lang="en-AU" sz="1200"/>
          </a:p>
          <a:p>
            <a:endParaRPr lang="en-AU" sz="1200"/>
          </a:p>
          <a:p>
            <a:endParaRPr lang="en-AU" b="1">
              <a:solidFill>
                <a:schemeClr val="accent2">
                  <a:lumMod val="50000"/>
                </a:schemeClr>
              </a:solidFill>
            </a:endParaRPr>
          </a:p>
          <a:p>
            <a:endParaRPr lang="en-AU" b="1">
              <a:solidFill>
                <a:schemeClr val="accent2">
                  <a:lumMod val="50000"/>
                </a:schemeClr>
              </a:solidFill>
            </a:endParaRPr>
          </a:p>
        </p:txBody>
      </p:sp>
      <p:sp>
        <p:nvSpPr>
          <p:cNvPr id="5" name="Slide Number Placeholder 4">
            <a:extLst>
              <a:ext uri="{FF2B5EF4-FFF2-40B4-BE49-F238E27FC236}">
                <a16:creationId xmlns:a16="http://schemas.microsoft.com/office/drawing/2014/main" id="{C8F86EDE-91BC-C408-9966-E0B313014BA3}"/>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23941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E3172F-66A8-9EA3-A878-D06E73296BDC}"/>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3" name="Table 2">
            <a:extLst>
              <a:ext uri="{FF2B5EF4-FFF2-40B4-BE49-F238E27FC236}">
                <a16:creationId xmlns:a16="http://schemas.microsoft.com/office/drawing/2014/main" id="{F6F8D85F-B2A0-96A3-F8DA-82C279ECE22B}"/>
              </a:ext>
            </a:extLst>
          </p:cNvPr>
          <p:cNvGraphicFramePr>
            <a:graphicFrameLocks noGrp="1"/>
          </p:cNvGraphicFramePr>
          <p:nvPr>
            <p:extLst>
              <p:ext uri="{D42A27DB-BD31-4B8C-83A1-F6EECF244321}">
                <p14:modId xmlns:p14="http://schemas.microsoft.com/office/powerpoint/2010/main" val="3145028492"/>
              </p:ext>
            </p:extLst>
          </p:nvPr>
        </p:nvGraphicFramePr>
        <p:xfrm>
          <a:off x="205740" y="1111519"/>
          <a:ext cx="10918260" cy="5663527"/>
        </p:xfrm>
        <a:graphic>
          <a:graphicData uri="http://schemas.openxmlformats.org/drawingml/2006/table">
            <a:tbl>
              <a:tblPr/>
              <a:tblGrid>
                <a:gridCol w="7800693">
                  <a:extLst>
                    <a:ext uri="{9D8B030D-6E8A-4147-A177-3AD203B41FA5}">
                      <a16:colId xmlns:a16="http://schemas.microsoft.com/office/drawing/2014/main" val="1769255609"/>
                    </a:ext>
                  </a:extLst>
                </a:gridCol>
                <a:gridCol w="3117567">
                  <a:extLst>
                    <a:ext uri="{9D8B030D-6E8A-4147-A177-3AD203B41FA5}">
                      <a16:colId xmlns:a16="http://schemas.microsoft.com/office/drawing/2014/main" val="3184757076"/>
                    </a:ext>
                  </a:extLst>
                </a:gridCol>
              </a:tblGrid>
              <a:tr h="473873">
                <a:tc>
                  <a:txBody>
                    <a:bodyPr/>
                    <a:lstStyle/>
                    <a:p>
                      <a:pPr algn="just" rtl="0" fontAlgn="base"/>
                      <a:r>
                        <a:rPr lang="en-AU" sz="2400" b="1" i="0" dirty="0">
                          <a:solidFill>
                            <a:schemeClr val="bg1"/>
                          </a:solidFill>
                          <a:effectLst/>
                          <a:latin typeface="+mn-lt"/>
                        </a:rPr>
                        <a:t>Schedule</a:t>
                      </a:r>
                      <a:r>
                        <a:rPr lang="en-AU" sz="2400" b="0" i="0" dirty="0">
                          <a:solidFill>
                            <a:schemeClr val="bg1"/>
                          </a:solidFill>
                          <a:effectLst/>
                          <a:latin typeface="+mn-lt"/>
                        </a:rPr>
                        <a:t>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472C4"/>
                    </a:solidFill>
                  </a:tcPr>
                </a:tc>
                <a:tc>
                  <a:txBody>
                    <a:bodyPr/>
                    <a:lstStyle/>
                    <a:p>
                      <a:pPr algn="just" rtl="0" fontAlgn="base"/>
                      <a:r>
                        <a:rPr lang="en-AU" sz="2400" b="1" i="0" dirty="0">
                          <a:solidFill>
                            <a:schemeClr val="bg1"/>
                          </a:solidFill>
                          <a:effectLst/>
                          <a:latin typeface="+mn-lt"/>
                        </a:rPr>
                        <a:t>Date </a:t>
                      </a:r>
                      <a:r>
                        <a:rPr lang="en-AU" sz="2400" b="0" i="0" dirty="0">
                          <a:solidFill>
                            <a:schemeClr val="bg1"/>
                          </a:solidFill>
                          <a:effectLst/>
                          <a:latin typeface="+mn-lt"/>
                        </a:rPr>
                        <a:t>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472C4"/>
                    </a:solidFill>
                  </a:tcPr>
                </a:tc>
                <a:extLst>
                  <a:ext uri="{0D108BD9-81ED-4DB2-BD59-A6C34878D82A}">
                    <a16:rowId xmlns:a16="http://schemas.microsoft.com/office/drawing/2014/main" val="1558707666"/>
                  </a:ext>
                </a:extLst>
              </a:tr>
              <a:tr h="888564">
                <a:tc>
                  <a:txBody>
                    <a:bodyPr/>
                    <a:lstStyle/>
                    <a:p>
                      <a:pPr fontAlgn="t"/>
                      <a:endParaRPr lang="en-AU" sz="1400" dirty="0">
                        <a:effectLst/>
                        <a:latin typeface="+mn-lt"/>
                      </a:endParaRPr>
                    </a:p>
                    <a:p>
                      <a:pPr algn="just" rtl="0" fontAlgn="base"/>
                      <a:r>
                        <a:rPr lang="en-AU" sz="1400" b="0" i="0" dirty="0">
                          <a:effectLst/>
                          <a:latin typeface="+mn-lt"/>
                        </a:rPr>
                        <a:t>Project documents, made available to Reviewers by agency this will include the draft Gate 6 report template completed by the project team – ( This is established and agreed 2 months prior to review)_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AU" sz="1400">
                        <a:effectLst/>
                        <a:latin typeface="+mn-lt"/>
                      </a:endParaRPr>
                    </a:p>
                    <a:p>
                      <a:pPr algn="just" rtl="0" fontAlgn="base"/>
                      <a:r>
                        <a:rPr lang="en-AU" sz="1400" b="0" i="0">
                          <a:effectLst/>
                          <a:latin typeface="+mn-lt"/>
                        </a:rPr>
                        <a:t>3 Weeks Before the Kick off</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201086"/>
                  </a:ext>
                </a:extLst>
              </a:tr>
              <a:tr h="681219">
                <a:tc>
                  <a:txBody>
                    <a:bodyPr/>
                    <a:lstStyle/>
                    <a:p>
                      <a:pPr fontAlgn="t"/>
                      <a:endParaRPr lang="en-AU" sz="1400" dirty="0">
                        <a:effectLst/>
                        <a:latin typeface="+mn-lt"/>
                      </a:endParaRPr>
                    </a:p>
                    <a:p>
                      <a:pPr algn="just" rtl="0" fontAlgn="base"/>
                      <a:r>
                        <a:rPr lang="en-AU" sz="1400" b="0" i="0" dirty="0">
                          <a:effectLst/>
                          <a:latin typeface="+mn-lt"/>
                        </a:rPr>
                        <a:t>Planning Meeting (1-2 hours) review of the draft report and discuss logistics to complete the review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AU" sz="1400">
                        <a:effectLst/>
                        <a:latin typeface="+mn-lt"/>
                      </a:endParaRPr>
                    </a:p>
                    <a:p>
                      <a:pPr algn="just" rtl="0" fontAlgn="base"/>
                      <a:r>
                        <a:rPr lang="en-AU" sz="1400" b="0" i="0">
                          <a:effectLst/>
                          <a:latin typeface="+mn-lt"/>
                        </a:rPr>
                        <a:t>Two Weeks Before field work week</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70482781"/>
                  </a:ext>
                </a:extLst>
              </a:tr>
              <a:tr h="720819">
                <a:tc>
                  <a:txBody>
                    <a:bodyPr/>
                    <a:lstStyle/>
                    <a:p>
                      <a:pPr fontAlgn="t"/>
                      <a:endParaRPr lang="en-AU" sz="1400" dirty="0">
                        <a:effectLst/>
                        <a:latin typeface="+mn-lt"/>
                      </a:endParaRPr>
                    </a:p>
                    <a:p>
                      <a:pPr algn="just" rtl="0" fontAlgn="base"/>
                      <a:r>
                        <a:rPr lang="en-AU" sz="1400" b="0" i="0" dirty="0">
                          <a:effectLst/>
                          <a:latin typeface="+mn-lt"/>
                        </a:rPr>
                        <a:t>Report review and Interviews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r>
                        <a:rPr lang="en-AU" sz="1400">
                          <a:effectLst/>
                          <a:latin typeface="+mn-lt"/>
                        </a:rPr>
                        <a:t>Field Work Week</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0875315"/>
                  </a:ext>
                </a:extLst>
              </a:tr>
              <a:tr h="473873">
                <a:tc>
                  <a:txBody>
                    <a:bodyPr/>
                    <a:lstStyle/>
                    <a:p>
                      <a:pPr fontAlgn="t"/>
                      <a:endParaRPr lang="en-AU" sz="1400" dirty="0">
                        <a:effectLst/>
                        <a:latin typeface="+mn-lt"/>
                      </a:endParaRPr>
                    </a:p>
                    <a:p>
                      <a:pPr algn="just" rtl="0" fontAlgn="base"/>
                      <a:r>
                        <a:rPr lang="en-AU" sz="1400" b="0" i="0" dirty="0">
                          <a:effectLst/>
                          <a:latin typeface="+mn-lt"/>
                        </a:rPr>
                        <a:t>Publish Draft Report for Project team to complete final Fact Check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r>
                        <a:rPr lang="en-AU" sz="1400" b="0" i="0">
                          <a:effectLst/>
                          <a:latin typeface="+mn-lt"/>
                        </a:rPr>
                        <a:t>End of field work week</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1861208"/>
                  </a:ext>
                </a:extLst>
              </a:tr>
              <a:tr h="503681">
                <a:tc>
                  <a:txBody>
                    <a:bodyPr/>
                    <a:lstStyle/>
                    <a:p>
                      <a:pPr fontAlgn="t"/>
                      <a:endParaRPr lang="en-AU" sz="1400" dirty="0">
                        <a:effectLst/>
                        <a:latin typeface="+mn-lt"/>
                      </a:endParaRPr>
                    </a:p>
                    <a:p>
                      <a:pPr algn="just" rtl="0" fontAlgn="base"/>
                      <a:r>
                        <a:rPr lang="en-AU" sz="1400" b="0" i="0" dirty="0">
                          <a:effectLst/>
                          <a:latin typeface="+mn-lt"/>
                        </a:rPr>
                        <a:t>Project Team fact check the draft report and mark up comments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r>
                        <a:rPr lang="en-AU" sz="1400" b="0" i="0">
                          <a:effectLst/>
                          <a:latin typeface="+mn-lt"/>
                        </a:rPr>
                        <a:t>1 Week post field work</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4975115"/>
                  </a:ext>
                </a:extLst>
              </a:tr>
              <a:tr h="681219">
                <a:tc>
                  <a:txBody>
                    <a:bodyPr/>
                    <a:lstStyle/>
                    <a:p>
                      <a:pPr fontAlgn="t"/>
                      <a:endParaRPr lang="en-AU" sz="1400">
                        <a:effectLst/>
                        <a:latin typeface="+mn-lt"/>
                      </a:endParaRPr>
                    </a:p>
                    <a:p>
                      <a:pPr algn="just" rtl="0" fontAlgn="base"/>
                      <a:r>
                        <a:rPr lang="en-AU" sz="1400" b="0" i="0">
                          <a:effectLst/>
                          <a:latin typeface="+mn-lt"/>
                        </a:rPr>
                        <a:t>The Reviewers review draft report fact check comments and prepare feedback for a meeting with Sponsor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r>
                        <a:rPr lang="en-AU" sz="1400" b="0" i="0" dirty="0">
                          <a:effectLst/>
                          <a:latin typeface="+mn-lt"/>
                        </a:rPr>
                        <a:t>2 Days elapsed  to review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4693576"/>
                  </a:ext>
                </a:extLst>
              </a:tr>
              <a:tr h="503681">
                <a:tc>
                  <a:txBody>
                    <a:bodyPr/>
                    <a:lstStyle/>
                    <a:p>
                      <a:pPr fontAlgn="t"/>
                      <a:endParaRPr lang="en-AU" sz="1400">
                        <a:effectLst/>
                        <a:latin typeface="+mn-lt"/>
                      </a:endParaRPr>
                    </a:p>
                    <a:p>
                      <a:pPr algn="just" rtl="0" fontAlgn="base"/>
                      <a:r>
                        <a:rPr lang="en-AU" sz="1400" b="0" i="0">
                          <a:effectLst/>
                          <a:latin typeface="+mn-lt"/>
                        </a:rPr>
                        <a:t>Sponsor Debrief on Review Findings and Recommendations (1 hour)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r>
                        <a:rPr lang="en-AU" sz="1400" b="0" i="0" dirty="0">
                          <a:effectLst/>
                          <a:latin typeface="+mn-lt"/>
                        </a:rPr>
                        <a:t>TBD within 2 weeks of end field work</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2971630"/>
                  </a:ext>
                </a:extLst>
              </a:tr>
              <a:tr h="657553">
                <a:tc>
                  <a:txBody>
                    <a:bodyPr/>
                    <a:lstStyle/>
                    <a:p>
                      <a:pPr fontAlgn="t"/>
                      <a:endParaRPr lang="en-AU" sz="1400">
                        <a:effectLst/>
                        <a:latin typeface="+mn-lt"/>
                      </a:endParaRPr>
                    </a:p>
                    <a:p>
                      <a:pPr algn="just" rtl="0" fontAlgn="base"/>
                      <a:r>
                        <a:rPr lang="en-AU" sz="1400" b="0" i="0">
                          <a:effectLst/>
                          <a:latin typeface="+mn-lt"/>
                        </a:rPr>
                        <a:t>Publish Final Report </a:t>
                      </a: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AU" sz="1400" b="0" i="0" dirty="0">
                        <a:effectLst/>
                        <a:latin typeface="+mn-lt"/>
                      </a:endParaRPr>
                    </a:p>
                  </a:txBody>
                  <a:tcPr marL="60900" marR="60900" marT="30450" marB="304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2432833"/>
                  </a:ext>
                </a:extLst>
              </a:tr>
            </a:tbl>
          </a:graphicData>
        </a:graphic>
      </p:graphicFrame>
      <p:sp>
        <p:nvSpPr>
          <p:cNvPr id="2" name="Title 1">
            <a:extLst>
              <a:ext uri="{FF2B5EF4-FFF2-40B4-BE49-F238E27FC236}">
                <a16:creationId xmlns:a16="http://schemas.microsoft.com/office/drawing/2014/main" id="{9D0DE3A2-314E-CD9D-2A1A-3DD08E793BB6}"/>
              </a:ext>
            </a:extLst>
          </p:cNvPr>
          <p:cNvSpPr>
            <a:spLocks noGrp="1"/>
          </p:cNvSpPr>
          <p:nvPr>
            <p:ph type="title"/>
          </p:nvPr>
        </p:nvSpPr>
        <p:spPr>
          <a:xfrm>
            <a:off x="360000" y="360000"/>
            <a:ext cx="10080000" cy="1008000"/>
          </a:xfrm>
        </p:spPr>
        <p:txBody>
          <a:bodyPr anchor="t">
            <a:normAutofit/>
          </a:bodyPr>
          <a:lstStyle/>
          <a:p>
            <a:r>
              <a:rPr lang="en-AU" dirty="0"/>
              <a:t>Key steps and Approximate Timeline </a:t>
            </a:r>
          </a:p>
        </p:txBody>
      </p:sp>
    </p:spTree>
    <p:extLst>
      <p:ext uri="{BB962C8B-B14F-4D97-AF65-F5344CB8AC3E}">
        <p14:creationId xmlns:p14="http://schemas.microsoft.com/office/powerpoint/2010/main" val="3639749277"/>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gate 6 pilot ris pac planning 21feb" id="{704A69C5-363B-FF4C-8F6A-CBCFA8A9FBFB}" vid="{1EEC8E15-0CD2-B448-AED7-1ACC3AC50A27}"/>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gate 6 pilot ris pac planning 21feb" id="{704A69C5-363B-FF4C-8F6A-CBCFA8A9FBFB}" vid="{FEBA1DA1-1391-0C4F-BD17-81EE6CA73F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lcf76f155ced4ddcb4097134ff3c332f xmlns="57fd7c23-fc5e-4920-be90-f6e97d624632">
      <Terms xmlns="http://schemas.microsoft.com/office/infopath/2007/PartnerControls"/>
    </lcf76f155ced4ddcb4097134ff3c332f>
    <SharedWithUsers xmlns="6bd5966d-2212-4360-bcb8-6dbf6b2725a0">
      <UserInfo>
        <DisplayName>James Canavan</DisplayName>
        <AccountId>63</AccountId>
        <AccountType/>
      </UserInfo>
      <UserInfo>
        <DisplayName>Julie Whitfield</DisplayName>
        <AccountId>297</AccountId>
        <AccountType/>
      </UserInfo>
      <UserInfo>
        <DisplayName>James Ribarovski</DisplayName>
        <AccountId>419</AccountId>
        <AccountType/>
      </UserInfo>
      <UserInfo>
        <DisplayName>Eric Pona</DisplayName>
        <AccountId>420</AccountId>
        <AccountType/>
      </UserInfo>
    </SharedWithUsers>
    <DateandTime xmlns="57fd7c23-fc5e-4920-be90-f6e97d624632"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3E639-B825-4D8C-88BF-BF3C1A918781}">
  <ds:schemaRefs>
    <ds:schemaRef ds:uri="9f0ac7ce-5f57-4ea0-9af7-01d4f3f1ccae"/>
    <ds:schemaRef ds:uri="http://purl.org/dc/terms/"/>
    <ds:schemaRef ds:uri="http://schemas.openxmlformats.org/package/2006/metadata/core-properties"/>
    <ds:schemaRef ds:uri="http://purl.org/dc/dcmitype/"/>
    <ds:schemaRef ds:uri="http://schemas.microsoft.com/office/infopath/2007/PartnerControls"/>
    <ds:schemaRef ds:uri="57fd7c23-fc5e-4920-be90-f6e97d624632"/>
    <ds:schemaRef ds:uri="http://purl.org/dc/elements/1.1/"/>
    <ds:schemaRef ds:uri="http://schemas.microsoft.com/office/2006/metadata/properties"/>
    <ds:schemaRef ds:uri="http://schemas.microsoft.com/office/2006/documentManagement/types"/>
    <ds:schemaRef ds:uri="http://schemas.microsoft.com/sharepoint/v3"/>
    <ds:schemaRef ds:uri="6bd5966d-2212-4360-bcb8-6dbf6b2725a0"/>
    <ds:schemaRef ds:uri="http://www.w3.org/XML/1998/namespace"/>
  </ds:schemaRefs>
</ds:datastoreItem>
</file>

<file path=customXml/itemProps2.xml><?xml version="1.0" encoding="utf-8"?>
<ds:datastoreItem xmlns:ds="http://schemas.openxmlformats.org/officeDocument/2006/customXml" ds:itemID="{1217C401-8CDA-442E-866F-E94A9FE4B921}">
  <ds:schemaRefs>
    <ds:schemaRef ds:uri="http://schemas.microsoft.com/sharepoint/v3/contenttype/forms"/>
  </ds:schemaRefs>
</ds:datastoreItem>
</file>

<file path=customXml/itemProps3.xml><?xml version="1.0" encoding="utf-8"?>
<ds:datastoreItem xmlns:ds="http://schemas.openxmlformats.org/officeDocument/2006/customXml" ds:itemID="{49955B5B-B2D1-4834-873F-821D41EDB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TotalTime>
  <Words>1859</Words>
  <Application>Microsoft Office PowerPoint</Application>
  <PresentationFormat>Widescreen</PresentationFormat>
  <Paragraphs>167</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Public Sans</vt:lpstr>
      <vt:lpstr>Public Sans Light</vt:lpstr>
      <vt:lpstr>Public Sans SemiBold</vt:lpstr>
      <vt:lpstr>Segoe UI</vt:lpstr>
      <vt:lpstr>Times New Roman</vt:lpstr>
      <vt:lpstr>var(--fontFamilyBase)</vt:lpstr>
      <vt:lpstr>NSWG Corporate</vt:lpstr>
      <vt:lpstr>Placeholder</vt:lpstr>
      <vt:lpstr>Gate 6 – Closure Report Guidelines</vt:lpstr>
      <vt:lpstr>Agenda </vt:lpstr>
      <vt:lpstr>Key objectives of the closure review </vt:lpstr>
      <vt:lpstr>Purpose of the Closure review </vt:lpstr>
      <vt:lpstr>Guides for Each Stakeholder</vt:lpstr>
      <vt:lpstr>Changes to Approach </vt:lpstr>
      <vt:lpstr>Gate 6 Overall Process  The expert Reviewer Team will work and collaborate with the agency to complete the Gate 6 Report. </vt:lpstr>
      <vt:lpstr>Conduct of the review </vt:lpstr>
      <vt:lpstr>Key steps and Approximate Timeline </vt:lpstr>
      <vt:lpstr>Report Structure and Format</vt:lpstr>
      <vt:lpstr>Overall Confidence Rating against the business case The Reviewer Team will assign the project an overall confidence rating and also provide recommendations rating (Critical, Essential or Recommended)</vt:lpstr>
      <vt:lpstr>Report Outline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Accessibility Instructions 1</dc:title>
  <dc:creator>Melissa Grasso</dc:creator>
  <cp:lastModifiedBy>Angelo Mendoza</cp:lastModifiedBy>
  <cp:revision>13</cp:revision>
  <dcterms:created xsi:type="dcterms:W3CDTF">2023-05-02T15:43:15Z</dcterms:created>
  <dcterms:modified xsi:type="dcterms:W3CDTF">2026-05-05T05:15:44Z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0x010100974F4EC771AA214CB7E1A7CF4456426A</vt:lpwstr>
  </property>
  <property fmtid="{D5CDD505-2E9C-101B-9397-08002B2CF9AE}" pid="4" name="Order">
    <vt:lpwstr>9267900.00000000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