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handoutMasterIdLst>
    <p:handoutMasterId r:id="rId18"/>
  </p:handoutMasterIdLst>
  <p:sldIdLst>
    <p:sldId id="256" r:id="rId5"/>
    <p:sldId id="286" r:id="rId6"/>
    <p:sldId id="263" r:id="rId7"/>
    <p:sldId id="279" r:id="rId8"/>
    <p:sldId id="277" r:id="rId9"/>
    <p:sldId id="287" r:id="rId10"/>
    <p:sldId id="288" r:id="rId11"/>
    <p:sldId id="273" r:id="rId12"/>
    <p:sldId id="284" r:id="rId13"/>
    <p:sldId id="285" r:id="rId14"/>
    <p:sldId id="289" r:id="rId15"/>
    <p:sldId id="276" r:id="rId16"/>
  </p:sldIdLst>
  <p:sldSz cx="12192000" cy="6858000"/>
  <p:notesSz cx="6858000" cy="9144000"/>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EDFD"/>
    <a:srgbClr val="EBEBEB"/>
    <a:srgbClr val="F3E2E6"/>
    <a:srgbClr val="630019"/>
    <a:srgbClr val="F6ACB6"/>
    <a:srgbClr val="D7153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3792" autoAdjust="0"/>
  </p:normalViewPr>
  <p:slideViewPr>
    <p:cSldViewPr snapToGrid="0">
      <p:cViewPr varScale="1">
        <p:scale>
          <a:sx n="143" d="100"/>
          <a:sy n="143" d="100"/>
        </p:scale>
        <p:origin x="120" y="378"/>
      </p:cViewPr>
      <p:guideLst/>
    </p:cSldViewPr>
  </p:slideViewPr>
  <p:outlineViewPr>
    <p:cViewPr>
      <p:scale>
        <a:sx n="33" d="100"/>
        <a:sy n="33" d="100"/>
      </p:scale>
      <p:origin x="0" y="-522"/>
    </p:cViewPr>
  </p:outlineViewPr>
  <p:notesTextViewPr>
    <p:cViewPr>
      <p:scale>
        <a:sx n="1" d="1"/>
        <a:sy n="1" d="1"/>
      </p:scale>
      <p:origin x="0" y="0"/>
    </p:cViewPr>
  </p:notesTextViewPr>
  <p:notesViewPr>
    <p:cSldViewPr snapToGrid="0">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t>13/04/2026</a:t>
            </a:fld>
            <a:endParaRPr lang="en-AU"/>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t>‹#›</a:t>
            </a:fld>
            <a:endParaRPr lang="en-AU"/>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6F825C-382E-4C1A-82AB-BCE4AFD21ABE}" type="datetimeFigureOut">
              <a:rPr lang="en-AU" smtClean="0"/>
              <a:t>13/04/2026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7158C4-A119-4B78-9DE8-A50001BC31DC}" type="slidenum">
              <a:rPr lang="en-AU" smtClean="0"/>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3" indent="0">
              <a:buNone/>
            </a:pPr>
            <a:endParaRPr lang="en-AU" dirty="0"/>
          </a:p>
          <a:p>
            <a:endParaRPr lang="en-AU" dirty="0"/>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4581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Courier New" panose="02070309020205020404" pitchFamily="49" charset="0"/>
              <a:buNone/>
            </a:pPr>
            <a:endParaRPr lang="en-AU" sz="10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B07158C4-A119-4B78-9DE8-A50001BC31DC}" type="slidenum">
              <a:rPr lang="en-AU" smtClean="0"/>
              <a:t>4</a:t>
            </a:fld>
            <a:endParaRPr lang="en-AU"/>
          </a:p>
        </p:txBody>
      </p:sp>
    </p:spTree>
    <p:extLst>
      <p:ext uri="{BB962C8B-B14F-4D97-AF65-F5344CB8AC3E}">
        <p14:creationId xmlns:p14="http://schemas.microsoft.com/office/powerpoint/2010/main" val="1734592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32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dirty="0"/>
              <a:t>Delete slide if not relevant</a:t>
            </a:r>
          </a:p>
        </p:txBody>
      </p:sp>
      <p:sp>
        <p:nvSpPr>
          <p:cNvPr id="4" name="Slide Number Placeholder 3"/>
          <p:cNvSpPr>
            <a:spLocks noGrp="1"/>
          </p:cNvSpPr>
          <p:nvPr>
            <p:ph type="sldNum" sz="quarter" idx="5"/>
          </p:nvPr>
        </p:nvSpPr>
        <p:spPr/>
        <p:txBody>
          <a:bodyPr/>
          <a:lstStyle/>
          <a:p>
            <a:fld id="{B07158C4-A119-4B78-9DE8-A50001BC31DC}" type="slidenum">
              <a:rPr lang="en-AU" smtClean="0"/>
              <a:t>9</a:t>
            </a:fld>
            <a:endParaRPr lang="en-AU"/>
          </a:p>
        </p:txBody>
      </p:sp>
    </p:spTree>
    <p:extLst>
      <p:ext uri="{BB962C8B-B14F-4D97-AF65-F5344CB8AC3E}">
        <p14:creationId xmlns:p14="http://schemas.microsoft.com/office/powerpoint/2010/main" val="2111724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dirty="0"/>
              <a:t>Delete slide if not relevant</a:t>
            </a:r>
          </a:p>
        </p:txBody>
      </p:sp>
      <p:sp>
        <p:nvSpPr>
          <p:cNvPr id="4" name="Slide Number Placeholder 3"/>
          <p:cNvSpPr>
            <a:spLocks noGrp="1"/>
          </p:cNvSpPr>
          <p:nvPr>
            <p:ph type="sldNum" sz="quarter" idx="5"/>
          </p:nvPr>
        </p:nvSpPr>
        <p:spPr/>
        <p:txBody>
          <a:bodyPr/>
          <a:lstStyle/>
          <a:p>
            <a:fld id="{B07158C4-A119-4B78-9DE8-A50001BC31DC}" type="slidenum">
              <a:rPr lang="en-AU" smtClean="0"/>
              <a:t>10</a:t>
            </a:fld>
            <a:endParaRPr lang="en-AU"/>
          </a:p>
        </p:txBody>
      </p:sp>
    </p:spTree>
    <p:extLst>
      <p:ext uri="{BB962C8B-B14F-4D97-AF65-F5344CB8AC3E}">
        <p14:creationId xmlns:p14="http://schemas.microsoft.com/office/powerpoint/2010/main" val="681654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t>12</a:t>
            </a:fld>
            <a:endParaRPr lang="en-AU"/>
          </a:p>
        </p:txBody>
      </p:sp>
    </p:spTree>
    <p:extLst>
      <p:ext uri="{BB962C8B-B14F-4D97-AF65-F5344CB8AC3E}">
        <p14:creationId xmlns:p14="http://schemas.microsoft.com/office/powerpoint/2010/main" val="159412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2027D00-02F6-4640-B6C0-127EBD7BDC6D}"/>
              </a:ext>
            </a:extLst>
          </p:cNvPr>
          <p:cNvSpPr/>
          <p:nvPr userDrawn="1"/>
        </p:nvSpPr>
        <p:spPr>
          <a:xfrm>
            <a:off x="0" y="5490000"/>
            <a:ext cx="12192001" cy="1367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endParaRPr>
          </a:p>
        </p:txBody>
      </p:sp>
      <p:sp>
        <p:nvSpPr>
          <p:cNvPr id="4" name="Rectangle 3">
            <a:extLst>
              <a:ext uri="{FF2B5EF4-FFF2-40B4-BE49-F238E27FC236}">
                <a16:creationId xmlns:a16="http://schemas.microsoft.com/office/drawing/2014/main" id="{E57A2D9F-61E4-43DD-AEE4-7DB03212C80F}"/>
              </a:ext>
            </a:extLst>
          </p:cNvPr>
          <p:cNvSpPr/>
          <p:nvPr userDrawn="1"/>
        </p:nvSpPr>
        <p:spPr>
          <a:xfrm>
            <a:off x="-1" y="1280800"/>
            <a:ext cx="12192001" cy="264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7" name="Rectangle 6">
            <a:extLst>
              <a:ext uri="{FF2B5EF4-FFF2-40B4-BE49-F238E27FC236}">
                <a16:creationId xmlns:a16="http://schemas.microsoft.com/office/drawing/2014/main" id="{71C1630E-75DD-4988-B412-5BC99B5B5062}"/>
              </a:ext>
            </a:extLst>
          </p:cNvPr>
          <p:cNvSpPr/>
          <p:nvPr userDrawn="1"/>
        </p:nvSpPr>
        <p:spPr>
          <a:xfrm>
            <a:off x="-1" y="3924000"/>
            <a:ext cx="12192001" cy="156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endParaRPr>
          </a:p>
        </p:txBody>
      </p:sp>
      <p:sp>
        <p:nvSpPr>
          <p:cNvPr id="2" name="Title 1"/>
          <p:cNvSpPr>
            <a:spLocks noGrp="1"/>
          </p:cNvSpPr>
          <p:nvPr>
            <p:ph type="ctrTitle"/>
          </p:nvPr>
        </p:nvSpPr>
        <p:spPr>
          <a:xfrm>
            <a:off x="360000" y="1484142"/>
            <a:ext cx="11473200" cy="2184258"/>
          </a:xfrm>
          <a:ln>
            <a:noFill/>
          </a:ln>
        </p:spPr>
        <p:txBody>
          <a:bodyPr anchor="ctr" anchorCtr="0">
            <a:normAutofit/>
          </a:bodyPr>
          <a:lstStyle>
            <a:lvl1pPr algn="l">
              <a:lnSpc>
                <a:spcPct val="90000"/>
              </a:lnSpc>
              <a:defRPr sz="4800">
                <a:solidFill>
                  <a:schemeClr val="bg1"/>
                </a:solidFill>
              </a:defRPr>
            </a:lvl1pPr>
          </a:lstStyle>
          <a:p>
            <a:r>
              <a:rPr lang="en-GB" dirty="0"/>
              <a:t>Click to edit Master title style</a:t>
            </a:r>
            <a:endParaRPr lang="en-US" dirty="0"/>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360000" y="4284000"/>
            <a:ext cx="2700000" cy="1089583"/>
          </a:xfrm>
        </p:spPr>
        <p:txBody>
          <a:bodyPr>
            <a:noAutofit/>
          </a:bodyPr>
          <a:lstStyle>
            <a:lvl1pPr>
              <a:defRPr sz="2000" b="1" i="0">
                <a:solidFill>
                  <a:schemeClr val="bg1"/>
                </a:solidFill>
                <a:latin typeface="Public Sans SemiBold" pitchFamily="2" charset="77"/>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GB" dirty="0"/>
              <a:t>Presentation title</a:t>
            </a:r>
          </a:p>
        </p:txBody>
      </p: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3454400" y="4284000"/>
            <a:ext cx="3600000" cy="1089858"/>
          </a:xfrm>
        </p:spPr>
        <p:txBody>
          <a:bodyPr>
            <a:noAutofit/>
          </a:bodyPr>
          <a:lstStyle>
            <a:lvl1pPr>
              <a:spcAft>
                <a:spcPts val="0"/>
              </a:spcAft>
              <a:defRPr sz="1600" b="1" i="0">
                <a:solidFill>
                  <a:schemeClr val="bg1"/>
                </a:solidFill>
                <a:latin typeface="+mn-lt"/>
              </a:defRPr>
            </a:lvl1pPr>
            <a:lvl2pPr>
              <a:spcAft>
                <a:spcPts val="0"/>
              </a:spcAft>
              <a:defRPr sz="14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Presenter name</a:t>
            </a:r>
          </a:p>
          <a:p>
            <a:pPr lvl="1"/>
            <a:r>
              <a:rPr lang="en-US" dirty="0"/>
              <a:t>Presenter 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9151200" y="4284000"/>
            <a:ext cx="2700000" cy="1089858"/>
          </a:xfrm>
        </p:spPr>
        <p:txBody>
          <a:bodyPr>
            <a:noAutofit/>
          </a:bodyPr>
          <a:lstStyle>
            <a:lvl1pPr>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GB" dirty="0"/>
              <a:t>00 Month YY20</a:t>
            </a:r>
          </a:p>
        </p:txBody>
      </p:sp>
      <p:cxnSp>
        <p:nvCxnSpPr>
          <p:cNvPr id="18" name="Straight Connector 17">
            <a:extLst>
              <a:ext uri="{FF2B5EF4-FFF2-40B4-BE49-F238E27FC236}">
                <a16:creationId xmlns:a16="http://schemas.microsoft.com/office/drawing/2014/main" id="{89B807B7-CC07-4C79-849F-41D584D6BBC7}"/>
              </a:ext>
            </a:extLst>
          </p:cNvPr>
          <p:cNvCxnSpPr/>
          <p:nvPr userDrawn="1"/>
        </p:nvCxnSpPr>
        <p:spPr>
          <a:xfrm>
            <a:off x="360000" y="4104000"/>
            <a:ext cx="8532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B400A8E-928A-43DB-8723-796D9A555203}"/>
              </a:ext>
            </a:extLst>
          </p:cNvPr>
          <p:cNvCxnSpPr>
            <a:cxnSpLocks/>
          </p:cNvCxnSpPr>
          <p:nvPr userDrawn="1"/>
        </p:nvCxnSpPr>
        <p:spPr>
          <a:xfrm>
            <a:off x="9151200" y="4104000"/>
            <a:ext cx="2700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descr="NSW Government logo">
            <a:extLst>
              <a:ext uri="{FF2B5EF4-FFF2-40B4-BE49-F238E27FC236}">
                <a16:creationId xmlns:a16="http://schemas.microsoft.com/office/drawing/2014/main" id="{1275AC60-D9B4-4746-B3F7-C112360E69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1200" y="5745600"/>
            <a:ext cx="630000" cy="685525"/>
          </a:xfrm>
          <a:prstGeom prst="rect">
            <a:avLst/>
          </a:prstGeom>
        </p:spPr>
      </p:pic>
      <p:sp>
        <p:nvSpPr>
          <p:cNvPr id="12" name="TextBox 11">
            <a:extLst>
              <a:ext uri="{FF2B5EF4-FFF2-40B4-BE49-F238E27FC236}">
                <a16:creationId xmlns:a16="http://schemas.microsoft.com/office/drawing/2014/main" id="{B587A178-20D8-064E-A966-45CED5D6D84D}"/>
              </a:ext>
            </a:extLst>
          </p:cNvPr>
          <p:cNvSpPr txBox="1"/>
          <p:nvPr userDrawn="1"/>
        </p:nvSpPr>
        <p:spPr>
          <a:xfrm>
            <a:off x="360000" y="6215681"/>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pic>
        <p:nvPicPr>
          <p:cNvPr id="20" name="Picture Placeholder 17" descr="A picture containing sky, outdoor, water, scene&#10;&#10;Description automatically generated">
            <a:extLst>
              <a:ext uri="{FF2B5EF4-FFF2-40B4-BE49-F238E27FC236}">
                <a16:creationId xmlns:a16="http://schemas.microsoft.com/office/drawing/2014/main" id="{A1CF5C3F-8C90-7F4C-BB4B-95902DC44F8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12192000" cy="1281113"/>
          </a:xfrm>
          <a:prstGeom prst="rect">
            <a:avLst/>
          </a:prstGeom>
        </p:spPr>
      </p:pic>
    </p:spTree>
    <p:extLst>
      <p:ext uri="{BB962C8B-B14F-4D97-AF65-F5344CB8AC3E}">
        <p14:creationId xmlns:p14="http://schemas.microsoft.com/office/powerpoint/2010/main" val="1312846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ppendix Tab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EF68A6-B033-004B-91A3-BFE7D45EF93A}"/>
              </a:ext>
            </a:extLst>
          </p:cNvPr>
          <p:cNvSpPr/>
          <p:nvPr userDrawn="1"/>
        </p:nvSpPr>
        <p:spPr>
          <a:xfrm>
            <a:off x="0" y="3429000"/>
            <a:ext cx="12192000" cy="3429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60000" y="360000"/>
            <a:ext cx="10688400" cy="775597"/>
          </a:xfrm>
        </p:spPr>
        <p:txBody>
          <a:bodyPr>
            <a:noAutofit/>
          </a:bodyPr>
          <a:lstStyle>
            <a:lvl1pPr>
              <a:defRPr sz="2800"/>
            </a:lvl1pPr>
          </a:lstStyle>
          <a:p>
            <a:r>
              <a:rPr lang="en-GB" dirty="0"/>
              <a:t>Click to edit Master title style</a:t>
            </a:r>
            <a:endParaRPr lang="en-US" dirty="0"/>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sp>
        <p:nvSpPr>
          <p:cNvPr id="10" name="Table Placeholder 9">
            <a:extLst>
              <a:ext uri="{FF2B5EF4-FFF2-40B4-BE49-F238E27FC236}">
                <a16:creationId xmlns:a16="http://schemas.microsoft.com/office/drawing/2014/main" id="{F8D9268B-FAD5-4A3C-B190-A50230A1D12D}"/>
              </a:ext>
            </a:extLst>
          </p:cNvPr>
          <p:cNvSpPr>
            <a:spLocks noGrp="1"/>
          </p:cNvSpPr>
          <p:nvPr>
            <p:ph type="tbl" sz="quarter" idx="13"/>
          </p:nvPr>
        </p:nvSpPr>
        <p:spPr>
          <a:xfrm>
            <a:off x="360363" y="1315597"/>
            <a:ext cx="11447462" cy="4802400"/>
          </a:xfrm>
        </p:spPr>
        <p:txBody>
          <a:bodyPr/>
          <a:lstStyle/>
          <a:p>
            <a:r>
              <a:rPr lang="en-GB" dirty="0"/>
              <a:t>Click icon to add table</a:t>
            </a:r>
            <a:endParaRPr lang="en-AU" dirty="0"/>
          </a:p>
        </p:txBody>
      </p:sp>
      <p:sp>
        <p:nvSpPr>
          <p:cNvPr id="7" name="TextBox 6">
            <a:extLst>
              <a:ext uri="{FF2B5EF4-FFF2-40B4-BE49-F238E27FC236}">
                <a16:creationId xmlns:a16="http://schemas.microsoft.com/office/drawing/2014/main" id="{A710A947-713E-7546-BEC2-2E22CE5256E1}"/>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1433232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Block">
    <p:spTree>
      <p:nvGrpSpPr>
        <p:cNvPr id="1" name=""/>
        <p:cNvGrpSpPr/>
        <p:nvPr/>
      </p:nvGrpSpPr>
      <p:grpSpPr>
        <a:xfrm>
          <a:off x="0" y="0"/>
          <a:ext cx="0" cy="0"/>
          <a:chOff x="0" y="0"/>
          <a:chExt cx="0" cy="0"/>
        </a:xfrm>
      </p:grpSpPr>
      <p:pic>
        <p:nvPicPr>
          <p:cNvPr id="10" name="Picture Placeholder 32" descr="A picture containing person, computer, computer, indoor&#10;&#10;Description automatically generated">
            <a:extLst>
              <a:ext uri="{FF2B5EF4-FFF2-40B4-BE49-F238E27FC236}">
                <a16:creationId xmlns:a16="http://schemas.microsoft.com/office/drawing/2014/main" id="{36FAC003-D769-4C48-8EFB-71EF0042E33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2879997" cy="6858000"/>
          </a:xfrm>
          <a:prstGeom prst="rect">
            <a:avLst/>
          </a:prstGeom>
        </p:spPr>
      </p:pic>
      <p:sp>
        <p:nvSpPr>
          <p:cNvPr id="13" name="Rectangle 12">
            <a:extLst>
              <a:ext uri="{FF2B5EF4-FFF2-40B4-BE49-F238E27FC236}">
                <a16:creationId xmlns:a16="http://schemas.microsoft.com/office/drawing/2014/main" id="{224440D0-EA74-9E4E-A76B-EF45C53C6A9E}"/>
              </a:ext>
            </a:extLst>
          </p:cNvPr>
          <p:cNvSpPr/>
          <p:nvPr userDrawn="1"/>
        </p:nvSpPr>
        <p:spPr>
          <a:xfrm>
            <a:off x="0" y="0"/>
            <a:ext cx="287999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60000" y="360000"/>
            <a:ext cx="2520000" cy="5726894"/>
          </a:xfrm>
        </p:spPr>
        <p:txBody>
          <a:bodyPr>
            <a:noAutofit/>
          </a:bodyPr>
          <a:lstStyle>
            <a:lvl1pPr>
              <a:defRPr sz="3600">
                <a:solidFill>
                  <a:schemeClr val="bg1"/>
                </a:solidFill>
                <a:latin typeface="+mn-lt"/>
              </a:defRPr>
            </a:lvl1pPr>
          </a:lstStyle>
          <a:p>
            <a:r>
              <a:rPr lang="en-GB" dirty="0"/>
              <a:t>Click to edit Master title style</a:t>
            </a:r>
            <a:endParaRPr lang="en-US"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3312002" y="360000"/>
            <a:ext cx="7560000" cy="5726895"/>
          </a:xfrm>
        </p:spPr>
        <p:txBody>
          <a:bodyPr numCol="1" spcCol="180000"/>
          <a:lstStyle>
            <a:lvl1pPr>
              <a:spcAft>
                <a:spcPts val="600"/>
              </a:spcAft>
              <a:defRPr sz="1800" b="0">
                <a:solidFill>
                  <a:schemeClr val="accent3"/>
                </a:solidFill>
                <a:latin typeface="+mj-lt"/>
              </a:defRPr>
            </a:lvl1pPr>
            <a:lvl2pPr>
              <a:defRPr sz="1400" b="1">
                <a:latin typeface="+mj-lt"/>
              </a:defRPr>
            </a:lvl2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cxnSp>
        <p:nvCxnSpPr>
          <p:cNvPr id="12" name="Straight Connector 11">
            <a:extLst>
              <a:ext uri="{FF2B5EF4-FFF2-40B4-BE49-F238E27FC236}">
                <a16:creationId xmlns:a16="http://schemas.microsoft.com/office/drawing/2014/main" id="{80B8F80F-22E3-47D7-8D99-80BFFDFB35CD}"/>
              </a:ext>
            </a:extLst>
          </p:cNvPr>
          <p:cNvCxnSpPr>
            <a:cxnSpLocks/>
          </p:cNvCxnSpPr>
          <p:nvPr userDrawn="1"/>
        </p:nvCxnSpPr>
        <p:spPr>
          <a:xfrm>
            <a:off x="3096000" y="360000"/>
            <a:ext cx="0" cy="5976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39865F8-EF74-CD45-A98F-F05D0DCD0EBA}"/>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1"/>
                </a:solidFill>
                <a:latin typeface="Public Sans SemiBold" pitchFamily="2" charset="77"/>
              </a:rPr>
              <a:t>Digital NSW</a:t>
            </a:r>
            <a:endParaRPr lang="en-AU" sz="1400" b="0" i="0" dirty="0">
              <a:solidFill>
                <a:schemeClr val="bg1"/>
              </a:solidFill>
              <a:latin typeface="Public Sans SemiBold" pitchFamily="2" charset="77"/>
            </a:endParaRPr>
          </a:p>
        </p:txBody>
      </p:sp>
    </p:spTree>
    <p:extLst>
      <p:ext uri="{BB962C8B-B14F-4D97-AF65-F5344CB8AC3E}">
        <p14:creationId xmlns:p14="http://schemas.microsoft.com/office/powerpoint/2010/main" val="2063963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Icons and Image">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7A95BD98-24EE-0F4E-8CC8-CDF8CF34E1C8}"/>
              </a:ext>
            </a:extLst>
          </p:cNvPr>
          <p:cNvSpPr/>
          <p:nvPr userDrawn="1"/>
        </p:nvSpPr>
        <p:spPr>
          <a:xfrm>
            <a:off x="10262684" y="0"/>
            <a:ext cx="192931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540000" y="360000"/>
            <a:ext cx="9531360" cy="1009652"/>
          </a:xfrm>
        </p:spPr>
        <p:txBody>
          <a:bodyPr/>
          <a:lstStyle>
            <a:lvl1pPr>
              <a:defRPr>
                <a:solidFill>
                  <a:schemeClr val="tx1"/>
                </a:solidFill>
              </a:defRPr>
            </a:lvl1pPr>
          </a:lstStyle>
          <a:p>
            <a:r>
              <a:rPr lang="en-GB" dirty="0"/>
              <a:t>Click to edit Master title style</a:t>
            </a:r>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0A01DC5-1685-4615-8240-15192985C6A2}" type="slidenum">
              <a:rPr lang="en-AU" smtClean="0"/>
              <a:pPr/>
              <a:t>‹#›</a:t>
            </a:fld>
            <a:endParaRPr lang="en-AU" dirty="0"/>
          </a:p>
        </p:txBody>
      </p:sp>
      <p:cxnSp>
        <p:nvCxnSpPr>
          <p:cNvPr id="10" name="Straight Connector 9">
            <a:extLst>
              <a:ext uri="{FF2B5EF4-FFF2-40B4-BE49-F238E27FC236}">
                <a16:creationId xmlns:a16="http://schemas.microsoft.com/office/drawing/2014/main" id="{C2A67116-4454-462F-A3FD-DC94D36B8379}"/>
              </a:ext>
            </a:extLst>
          </p:cNvPr>
          <p:cNvCxnSpPr/>
          <p:nvPr userDrawn="1"/>
        </p:nvCxnSpPr>
        <p:spPr>
          <a:xfrm>
            <a:off x="360000" y="360000"/>
            <a:ext cx="0" cy="5958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Picture Placeholder 14">
            <a:extLst>
              <a:ext uri="{FF2B5EF4-FFF2-40B4-BE49-F238E27FC236}">
                <a16:creationId xmlns:a16="http://schemas.microsoft.com/office/drawing/2014/main" id="{A1EC6F40-A8A0-4128-90D0-E467B30278DC}"/>
              </a:ext>
            </a:extLst>
          </p:cNvPr>
          <p:cNvSpPr>
            <a:spLocks noGrp="1"/>
          </p:cNvSpPr>
          <p:nvPr>
            <p:ph type="pic" sz="quarter" idx="13"/>
          </p:nvPr>
        </p:nvSpPr>
        <p:spPr>
          <a:xfrm>
            <a:off x="5602648" y="1728788"/>
            <a:ext cx="6229350" cy="4536000"/>
          </a:xfrm>
          <a:solidFill>
            <a:schemeClr val="bg1"/>
          </a:solidFill>
        </p:spPr>
        <p:txBody>
          <a:bodyPr/>
          <a:lstStyle/>
          <a:p>
            <a:r>
              <a:rPr lang="en-GB" dirty="0"/>
              <a:t>Click icon to add picture</a:t>
            </a:r>
            <a:endParaRPr lang="en-AU" dirty="0"/>
          </a:p>
        </p:txBody>
      </p:sp>
      <p:cxnSp>
        <p:nvCxnSpPr>
          <p:cNvPr id="17" name="Straight Connector 16">
            <a:extLst>
              <a:ext uri="{FF2B5EF4-FFF2-40B4-BE49-F238E27FC236}">
                <a16:creationId xmlns:a16="http://schemas.microsoft.com/office/drawing/2014/main" id="{82CE467A-6B5B-43F6-973F-516915856717}"/>
              </a:ext>
            </a:extLst>
          </p:cNvPr>
          <p:cNvCxnSpPr>
            <a:cxnSpLocks/>
          </p:cNvCxnSpPr>
          <p:nvPr userDrawn="1"/>
        </p:nvCxnSpPr>
        <p:spPr>
          <a:xfrm>
            <a:off x="5411322" y="1728000"/>
            <a:ext cx="0" cy="459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AB6705B-06BC-E149-9975-C640FCB6D17D}"/>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
        <p:nvSpPr>
          <p:cNvPr id="19" name="Text Placeholder 19">
            <a:extLst>
              <a:ext uri="{FF2B5EF4-FFF2-40B4-BE49-F238E27FC236}">
                <a16:creationId xmlns:a16="http://schemas.microsoft.com/office/drawing/2014/main" id="{E1B7B998-E6AA-FD4A-A2D8-37D2ADF30632}"/>
              </a:ext>
            </a:extLst>
          </p:cNvPr>
          <p:cNvSpPr>
            <a:spLocks noGrp="1"/>
          </p:cNvSpPr>
          <p:nvPr>
            <p:ph type="body" sz="quarter" idx="17"/>
          </p:nvPr>
        </p:nvSpPr>
        <p:spPr>
          <a:xfrm>
            <a:off x="1625993" y="2205000"/>
            <a:ext cx="3594002" cy="1483200"/>
          </a:xfrm>
        </p:spPr>
        <p:txBody>
          <a:bodyPr>
            <a:noAutofit/>
          </a:bodyPr>
          <a:lstStyle>
            <a:lvl1pPr>
              <a:lnSpc>
                <a:spcPct val="100000"/>
              </a:lnSpc>
              <a:spcAft>
                <a:spcPts val="400"/>
              </a:spcAft>
              <a:defRPr sz="1600">
                <a:latin typeface="+mn-lt"/>
              </a:defRPr>
            </a:lvl1pPr>
            <a:lvl2pPr>
              <a:lnSpc>
                <a:spcPct val="100000"/>
              </a:lnSpc>
              <a:spcAft>
                <a:spcPts val="0"/>
              </a:spcAft>
              <a:defRPr sz="1600">
                <a:latin typeface="+mn-lt"/>
              </a:defRPr>
            </a:lvl2pPr>
            <a:lvl3pPr>
              <a:defRPr sz="1200"/>
            </a:lvl3pPr>
            <a:lvl4pPr>
              <a:defRPr sz="1200"/>
            </a:lvl4pPr>
            <a:lvl5pPr>
              <a:defRPr sz="1200"/>
            </a:lvl5pPr>
          </a:lstStyle>
          <a:p>
            <a:pPr lvl="0"/>
            <a:r>
              <a:rPr lang="en-GB" dirty="0"/>
              <a:t>Click to edit Master text styles</a:t>
            </a:r>
          </a:p>
        </p:txBody>
      </p:sp>
      <p:sp>
        <p:nvSpPr>
          <p:cNvPr id="30" name="Oval 29">
            <a:extLst>
              <a:ext uri="{FF2B5EF4-FFF2-40B4-BE49-F238E27FC236}">
                <a16:creationId xmlns:a16="http://schemas.microsoft.com/office/drawing/2014/main" id="{6DDEDF2F-1E00-5C4A-9133-0DC952ECBFF7}"/>
              </a:ext>
            </a:extLst>
          </p:cNvPr>
          <p:cNvSpPr/>
          <p:nvPr userDrawn="1"/>
        </p:nvSpPr>
        <p:spPr>
          <a:xfrm>
            <a:off x="540000" y="2205000"/>
            <a:ext cx="905994" cy="90599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Picture Placeholder 101">
            <a:extLst>
              <a:ext uri="{FF2B5EF4-FFF2-40B4-BE49-F238E27FC236}">
                <a16:creationId xmlns:a16="http://schemas.microsoft.com/office/drawing/2014/main" id="{D6E19F18-7755-9B47-82E2-2D80760C5532}"/>
              </a:ext>
            </a:extLst>
          </p:cNvPr>
          <p:cNvSpPr>
            <a:spLocks noGrp="1" noChangeAspect="1"/>
          </p:cNvSpPr>
          <p:nvPr>
            <p:ph type="pic" sz="quarter" idx="21" hasCustomPrompt="1"/>
          </p:nvPr>
        </p:nvSpPr>
        <p:spPr>
          <a:xfrm>
            <a:off x="722997" y="2387997"/>
            <a:ext cx="540000" cy="540000"/>
          </a:xfrm>
        </p:spPr>
        <p:txBody>
          <a:bodyPr anchor="ctr" anchorCtr="1">
            <a:normAutofit/>
          </a:bodyPr>
          <a:lstStyle>
            <a:lvl1pPr marL="0" indent="0" algn="ctr">
              <a:buNone/>
              <a:defRPr sz="1000"/>
            </a:lvl1pPr>
          </a:lstStyle>
          <a:p>
            <a:r>
              <a:rPr lang="en-US" dirty="0"/>
              <a:t>Insert icon</a:t>
            </a:r>
          </a:p>
        </p:txBody>
      </p:sp>
      <p:sp>
        <p:nvSpPr>
          <p:cNvPr id="35" name="Text Placeholder 19">
            <a:extLst>
              <a:ext uri="{FF2B5EF4-FFF2-40B4-BE49-F238E27FC236}">
                <a16:creationId xmlns:a16="http://schemas.microsoft.com/office/drawing/2014/main" id="{F34BA21F-1590-6F4C-A11B-75B4A954CF0C}"/>
              </a:ext>
            </a:extLst>
          </p:cNvPr>
          <p:cNvSpPr>
            <a:spLocks noGrp="1"/>
          </p:cNvSpPr>
          <p:nvPr>
            <p:ph type="body" sz="quarter" idx="22"/>
          </p:nvPr>
        </p:nvSpPr>
        <p:spPr>
          <a:xfrm>
            <a:off x="1625993" y="4324500"/>
            <a:ext cx="3594002" cy="1483200"/>
          </a:xfrm>
        </p:spPr>
        <p:txBody>
          <a:bodyPr>
            <a:noAutofit/>
          </a:bodyPr>
          <a:lstStyle>
            <a:lvl1pPr>
              <a:lnSpc>
                <a:spcPct val="100000"/>
              </a:lnSpc>
              <a:spcAft>
                <a:spcPts val="400"/>
              </a:spcAft>
              <a:defRPr sz="1600">
                <a:latin typeface="+mn-lt"/>
              </a:defRPr>
            </a:lvl1pPr>
            <a:lvl2pPr>
              <a:lnSpc>
                <a:spcPct val="100000"/>
              </a:lnSpc>
              <a:spcAft>
                <a:spcPts val="0"/>
              </a:spcAft>
              <a:defRPr sz="1600">
                <a:latin typeface="+mn-lt"/>
              </a:defRPr>
            </a:lvl2pPr>
            <a:lvl3pPr>
              <a:defRPr sz="1200"/>
            </a:lvl3pPr>
            <a:lvl4pPr>
              <a:defRPr sz="1200"/>
            </a:lvl4pPr>
            <a:lvl5pPr>
              <a:defRPr sz="1200"/>
            </a:lvl5pPr>
          </a:lstStyle>
          <a:p>
            <a:pPr lvl="0"/>
            <a:r>
              <a:rPr lang="en-GB" dirty="0"/>
              <a:t>Click to edit Master text styles</a:t>
            </a:r>
          </a:p>
        </p:txBody>
      </p:sp>
      <p:sp>
        <p:nvSpPr>
          <p:cNvPr id="36" name="Oval 35">
            <a:extLst>
              <a:ext uri="{FF2B5EF4-FFF2-40B4-BE49-F238E27FC236}">
                <a16:creationId xmlns:a16="http://schemas.microsoft.com/office/drawing/2014/main" id="{9307C60C-DA20-8845-860C-43AE947B0087}"/>
              </a:ext>
            </a:extLst>
          </p:cNvPr>
          <p:cNvSpPr/>
          <p:nvPr userDrawn="1"/>
        </p:nvSpPr>
        <p:spPr>
          <a:xfrm>
            <a:off x="540000" y="4324500"/>
            <a:ext cx="905994" cy="90599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Picture Placeholder 101">
            <a:extLst>
              <a:ext uri="{FF2B5EF4-FFF2-40B4-BE49-F238E27FC236}">
                <a16:creationId xmlns:a16="http://schemas.microsoft.com/office/drawing/2014/main" id="{8557531D-AD96-314A-A775-6122D9459AB1}"/>
              </a:ext>
            </a:extLst>
          </p:cNvPr>
          <p:cNvSpPr>
            <a:spLocks noGrp="1" noChangeAspect="1"/>
          </p:cNvSpPr>
          <p:nvPr>
            <p:ph type="pic" sz="quarter" idx="23" hasCustomPrompt="1"/>
          </p:nvPr>
        </p:nvSpPr>
        <p:spPr>
          <a:xfrm>
            <a:off x="722997" y="4507497"/>
            <a:ext cx="540000" cy="540000"/>
          </a:xfrm>
        </p:spPr>
        <p:txBody>
          <a:bodyPr anchor="ctr" anchorCtr="1">
            <a:normAutofit/>
          </a:bodyPr>
          <a:lstStyle>
            <a:lvl1pPr marL="0" indent="0" algn="ctr">
              <a:buNone/>
              <a:defRPr sz="1000"/>
            </a:lvl1pPr>
          </a:lstStyle>
          <a:p>
            <a:r>
              <a:rPr lang="en-US" dirty="0"/>
              <a:t>Insert icon</a:t>
            </a:r>
          </a:p>
        </p:txBody>
      </p:sp>
      <p:pic>
        <p:nvPicPr>
          <p:cNvPr id="39" name="Picture 38" descr="NSW Government logo">
            <a:extLst>
              <a:ext uri="{FF2B5EF4-FFF2-40B4-BE49-F238E27FC236}">
                <a16:creationId xmlns:a16="http://schemas.microsoft.com/office/drawing/2014/main" id="{700ED0DE-9D3D-B84C-9C13-BB68D7B1E0A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1200" y="360000"/>
            <a:ext cx="630000" cy="685525"/>
          </a:xfrm>
          <a:prstGeom prst="rect">
            <a:avLst/>
          </a:prstGeom>
        </p:spPr>
      </p:pic>
    </p:spTree>
    <p:extLst>
      <p:ext uri="{BB962C8B-B14F-4D97-AF65-F5344CB8AC3E}">
        <p14:creationId xmlns:p14="http://schemas.microsoft.com/office/powerpoint/2010/main" val="3373628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2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AACFFFD-AFE0-2743-B3C4-35071A4C8040}"/>
              </a:ext>
            </a:extLst>
          </p:cNvPr>
          <p:cNvSpPr/>
          <p:nvPr userDrawn="1"/>
        </p:nvSpPr>
        <p:spPr>
          <a:xfrm>
            <a:off x="0" y="0"/>
            <a:ext cx="354663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30305632-BD8C-844A-BA4C-130898E86F61}"/>
              </a:ext>
            </a:extLst>
          </p:cNvPr>
          <p:cNvSpPr/>
          <p:nvPr userDrawn="1"/>
        </p:nvSpPr>
        <p:spPr>
          <a:xfrm>
            <a:off x="7872000" y="0"/>
            <a:ext cx="43164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363BE9CC-12CA-8A4B-8F32-98596ED6A40F}"/>
              </a:ext>
            </a:extLst>
          </p:cNvPr>
          <p:cNvSpPr/>
          <p:nvPr userDrawn="1"/>
        </p:nvSpPr>
        <p:spPr>
          <a:xfrm>
            <a:off x="3558060" y="0"/>
            <a:ext cx="43164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60000" y="359999"/>
            <a:ext cx="2828430" cy="5791331"/>
          </a:xfrm>
        </p:spPr>
        <p:txBody>
          <a:bodyPr anchor="ctr" anchorCtr="0"/>
          <a:lstStyle>
            <a:lvl1pPr>
              <a:defRPr>
                <a:solidFill>
                  <a:schemeClr val="bg1"/>
                </a:solidFill>
              </a:defRPr>
            </a:lvl1pPr>
          </a:lstStyle>
          <a:p>
            <a:r>
              <a:rPr lang="en-GB" dirty="0"/>
              <a:t>Click to edit Master title style</a:t>
            </a:r>
            <a:endParaRPr lang="en-US" dirty="0"/>
          </a:p>
        </p:txBody>
      </p:sp>
      <p:sp>
        <p:nvSpPr>
          <p:cNvPr id="3" name="Content Placeholder 2"/>
          <p:cNvSpPr>
            <a:spLocks noGrp="1"/>
          </p:cNvSpPr>
          <p:nvPr>
            <p:ph sz="half" idx="1"/>
          </p:nvPr>
        </p:nvSpPr>
        <p:spPr>
          <a:xfrm>
            <a:off x="3916260" y="2005986"/>
            <a:ext cx="3600000" cy="416167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8232000" y="2005986"/>
            <a:ext cx="3600000" cy="416167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1" name="TextBox 10">
            <a:extLst>
              <a:ext uri="{FF2B5EF4-FFF2-40B4-BE49-F238E27FC236}">
                <a16:creationId xmlns:a16="http://schemas.microsoft.com/office/drawing/2014/main" id="{68070C22-A759-8E4C-AF94-BFA9F3CC0E28}"/>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1"/>
                </a:solidFill>
                <a:latin typeface="Public Sans SemiBold" pitchFamily="2" charset="77"/>
              </a:rPr>
              <a:t>Digital NSW</a:t>
            </a:r>
            <a:endParaRPr lang="en-AU" sz="1400" b="0" i="0" dirty="0">
              <a:solidFill>
                <a:schemeClr val="bg1"/>
              </a:solidFill>
              <a:latin typeface="Public Sans SemiBold" pitchFamily="2" charset="77"/>
            </a:endParaRPr>
          </a:p>
        </p:txBody>
      </p:sp>
      <p:sp>
        <p:nvSpPr>
          <p:cNvPr id="15" name="Text Placeholder 12">
            <a:extLst>
              <a:ext uri="{FF2B5EF4-FFF2-40B4-BE49-F238E27FC236}">
                <a16:creationId xmlns:a16="http://schemas.microsoft.com/office/drawing/2014/main" id="{5CDC8B30-6CCF-B249-A1C7-59AD9B46DC0B}"/>
              </a:ext>
            </a:extLst>
          </p:cNvPr>
          <p:cNvSpPr>
            <a:spLocks noGrp="1"/>
          </p:cNvSpPr>
          <p:nvPr>
            <p:ph type="body" sz="quarter" idx="14" hasCustomPrompt="1"/>
          </p:nvPr>
        </p:nvSpPr>
        <p:spPr>
          <a:xfrm>
            <a:off x="3902369" y="1241930"/>
            <a:ext cx="3600000" cy="553998"/>
          </a:xfrm>
        </p:spPr>
        <p:txBody>
          <a:bodyPr anchor="ctr" anchorCtr="0">
            <a:noAutofit/>
          </a:bodyPr>
          <a:lstStyle>
            <a:lvl1pPr>
              <a:defRPr b="1" i="0">
                <a:solidFill>
                  <a:schemeClr val="tx2"/>
                </a:solidFill>
                <a:latin typeface="Public Sans SemiBold" pitchFamily="2" charset="77"/>
              </a:defRPr>
            </a:lvl1pPr>
          </a:lstStyle>
          <a:p>
            <a:pPr lvl="0"/>
            <a:r>
              <a:rPr lang="en-US" dirty="0"/>
              <a:t>Subheading</a:t>
            </a:r>
            <a:endParaRPr lang="en-AU" dirty="0"/>
          </a:p>
        </p:txBody>
      </p:sp>
      <p:cxnSp>
        <p:nvCxnSpPr>
          <p:cNvPr id="16" name="Straight Connector 15">
            <a:extLst>
              <a:ext uri="{FF2B5EF4-FFF2-40B4-BE49-F238E27FC236}">
                <a16:creationId xmlns:a16="http://schemas.microsoft.com/office/drawing/2014/main" id="{B4F2B095-F7F5-8E48-AA39-4D460D470F38}"/>
              </a:ext>
            </a:extLst>
          </p:cNvPr>
          <p:cNvCxnSpPr/>
          <p:nvPr userDrawn="1"/>
        </p:nvCxnSpPr>
        <p:spPr>
          <a:xfrm>
            <a:off x="3902369" y="1928267"/>
            <a:ext cx="3600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 Placeholder 12">
            <a:extLst>
              <a:ext uri="{FF2B5EF4-FFF2-40B4-BE49-F238E27FC236}">
                <a16:creationId xmlns:a16="http://schemas.microsoft.com/office/drawing/2014/main" id="{40B898CB-ECF5-EB49-B949-8F26D6A676F1}"/>
              </a:ext>
            </a:extLst>
          </p:cNvPr>
          <p:cNvSpPr>
            <a:spLocks noGrp="1"/>
          </p:cNvSpPr>
          <p:nvPr>
            <p:ph type="body" sz="quarter" idx="15" hasCustomPrompt="1"/>
          </p:nvPr>
        </p:nvSpPr>
        <p:spPr>
          <a:xfrm>
            <a:off x="8218769" y="1235990"/>
            <a:ext cx="3600000" cy="553998"/>
          </a:xfrm>
        </p:spPr>
        <p:txBody>
          <a:bodyPr anchor="ctr" anchorCtr="0">
            <a:noAutofit/>
          </a:bodyPr>
          <a:lstStyle>
            <a:lvl1pPr>
              <a:defRPr b="1" i="0">
                <a:solidFill>
                  <a:schemeClr val="bg2"/>
                </a:solidFill>
                <a:latin typeface="Public Sans SemiBold" pitchFamily="2" charset="77"/>
              </a:defRPr>
            </a:lvl1pPr>
          </a:lstStyle>
          <a:p>
            <a:pPr lvl="0"/>
            <a:r>
              <a:rPr lang="en-US" dirty="0"/>
              <a:t>Subheading</a:t>
            </a:r>
            <a:endParaRPr lang="en-AU" dirty="0"/>
          </a:p>
        </p:txBody>
      </p:sp>
      <p:cxnSp>
        <p:nvCxnSpPr>
          <p:cNvPr id="18" name="Straight Connector 17">
            <a:extLst>
              <a:ext uri="{FF2B5EF4-FFF2-40B4-BE49-F238E27FC236}">
                <a16:creationId xmlns:a16="http://schemas.microsoft.com/office/drawing/2014/main" id="{7A2CCFA7-DE4A-EA4C-8626-3EFB393C8EBD}"/>
              </a:ext>
            </a:extLst>
          </p:cNvPr>
          <p:cNvCxnSpPr/>
          <p:nvPr userDrawn="1"/>
        </p:nvCxnSpPr>
        <p:spPr>
          <a:xfrm>
            <a:off x="8218769" y="1922327"/>
            <a:ext cx="3600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E3119E3-DA76-1344-ACD3-A2DC307A8E10}"/>
              </a:ext>
            </a:extLst>
          </p:cNvPr>
          <p:cNvCxnSpPr/>
          <p:nvPr userDrawn="1"/>
        </p:nvCxnSpPr>
        <p:spPr>
          <a:xfrm>
            <a:off x="3902369" y="6305940"/>
            <a:ext cx="3600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CB60230-C553-9945-A2E3-AFE1B32B3F36}"/>
              </a:ext>
            </a:extLst>
          </p:cNvPr>
          <p:cNvCxnSpPr/>
          <p:nvPr userDrawn="1"/>
        </p:nvCxnSpPr>
        <p:spPr>
          <a:xfrm>
            <a:off x="8218769" y="6300000"/>
            <a:ext cx="3600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9875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2 Content with Highlight Pane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34340E-1C09-E84F-988A-9E8F0349E50D}"/>
              </a:ext>
            </a:extLst>
          </p:cNvPr>
          <p:cNvSpPr/>
          <p:nvPr userDrawn="1"/>
        </p:nvSpPr>
        <p:spPr>
          <a:xfrm>
            <a:off x="6576000" y="0"/>
            <a:ext cx="561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540000" y="360000"/>
            <a:ext cx="5735097" cy="1009652"/>
          </a:xfrm>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538800" y="1800000"/>
            <a:ext cx="5736270" cy="435133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912000" y="1800000"/>
            <a:ext cx="4896000" cy="43513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11" name="TextBox 10">
            <a:extLst>
              <a:ext uri="{FF2B5EF4-FFF2-40B4-BE49-F238E27FC236}">
                <a16:creationId xmlns:a16="http://schemas.microsoft.com/office/drawing/2014/main" id="{68070C22-A759-8E4C-AF94-BFA9F3CC0E28}"/>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pic>
        <p:nvPicPr>
          <p:cNvPr id="13" name="Picture 12">
            <a:extLst>
              <a:ext uri="{FF2B5EF4-FFF2-40B4-BE49-F238E27FC236}">
                <a16:creationId xmlns:a16="http://schemas.microsoft.com/office/drawing/2014/main" id="{C858591C-AC40-2D49-934D-0B6B2A7D674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221200" y="360371"/>
            <a:ext cx="630000" cy="684782"/>
          </a:xfrm>
          <a:prstGeom prst="rect">
            <a:avLst/>
          </a:prstGeom>
        </p:spPr>
      </p:pic>
      <p:cxnSp>
        <p:nvCxnSpPr>
          <p:cNvPr id="14" name="Straight Connector 13">
            <a:extLst>
              <a:ext uri="{FF2B5EF4-FFF2-40B4-BE49-F238E27FC236}">
                <a16:creationId xmlns:a16="http://schemas.microsoft.com/office/drawing/2014/main" id="{9571EF87-F0B1-C446-81DE-CA2A25D6FAFD}"/>
              </a:ext>
            </a:extLst>
          </p:cNvPr>
          <p:cNvCxnSpPr/>
          <p:nvPr userDrawn="1"/>
        </p:nvCxnSpPr>
        <p:spPr>
          <a:xfrm>
            <a:off x="360000" y="360000"/>
            <a:ext cx="0" cy="5958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89877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Icon, Intro and Content">
    <p:bg>
      <p:bgPr>
        <a:solidFill>
          <a:schemeClr val="bg1">
            <a:lumMod val="95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6E2C7FB-9275-8140-8B0B-35966737D5B3}"/>
              </a:ext>
              <a:ext uri="{C183D7F6-B498-43B3-948B-1728B52AA6E4}">
                <adec:decorative xmlns:adec="http://schemas.microsoft.com/office/drawing/2017/decorative" val="1"/>
              </a:ext>
            </a:extLst>
          </p:cNvPr>
          <p:cNvSpPr/>
          <p:nvPr userDrawn="1"/>
        </p:nvSpPr>
        <p:spPr>
          <a:xfrm>
            <a:off x="0" y="0"/>
            <a:ext cx="12192000" cy="19600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1" name="Rectangle 30">
            <a:extLst>
              <a:ext uri="{FF2B5EF4-FFF2-40B4-BE49-F238E27FC236}">
                <a16:creationId xmlns:a16="http://schemas.microsoft.com/office/drawing/2014/main" id="{30D7B8F2-2418-0749-A066-EEBE89FC1AA7}"/>
              </a:ext>
            </a:extLst>
          </p:cNvPr>
          <p:cNvSpPr/>
          <p:nvPr userDrawn="1"/>
        </p:nvSpPr>
        <p:spPr>
          <a:xfrm>
            <a:off x="8917200" y="1728697"/>
            <a:ext cx="2934000" cy="442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Picture Placeholder 101">
            <a:extLst>
              <a:ext uri="{FF2B5EF4-FFF2-40B4-BE49-F238E27FC236}">
                <a16:creationId xmlns:a16="http://schemas.microsoft.com/office/drawing/2014/main" id="{FA7B56F9-3C07-7647-9E13-1D90B9F564DE}"/>
              </a:ext>
            </a:extLst>
          </p:cNvPr>
          <p:cNvSpPr>
            <a:spLocks noGrp="1" noChangeAspect="1"/>
          </p:cNvSpPr>
          <p:nvPr>
            <p:ph type="pic" sz="quarter" idx="23" hasCustomPrompt="1"/>
          </p:nvPr>
        </p:nvSpPr>
        <p:spPr>
          <a:xfrm>
            <a:off x="9061200" y="1869807"/>
            <a:ext cx="720000" cy="720000"/>
          </a:xfrm>
        </p:spPr>
        <p:txBody>
          <a:bodyPr anchor="ctr" anchorCtr="1">
            <a:normAutofit/>
          </a:bodyPr>
          <a:lstStyle>
            <a:lvl1pPr marL="0" indent="0" algn="ctr">
              <a:buNone/>
              <a:defRPr sz="1000"/>
            </a:lvl1pPr>
          </a:lstStyle>
          <a:p>
            <a:r>
              <a:rPr lang="en-US" dirty="0"/>
              <a:t>Insert icon</a:t>
            </a:r>
          </a:p>
        </p:txBody>
      </p:sp>
      <p:sp>
        <p:nvSpPr>
          <p:cNvPr id="29" name="Rectangle 28">
            <a:extLst>
              <a:ext uri="{FF2B5EF4-FFF2-40B4-BE49-F238E27FC236}">
                <a16:creationId xmlns:a16="http://schemas.microsoft.com/office/drawing/2014/main" id="{9C2A6F87-3399-794B-A3EB-42FB82B72B61}"/>
              </a:ext>
            </a:extLst>
          </p:cNvPr>
          <p:cNvSpPr/>
          <p:nvPr userDrawn="1"/>
        </p:nvSpPr>
        <p:spPr>
          <a:xfrm>
            <a:off x="5756684" y="1729649"/>
            <a:ext cx="2934000" cy="442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Picture Placeholder 101">
            <a:extLst>
              <a:ext uri="{FF2B5EF4-FFF2-40B4-BE49-F238E27FC236}">
                <a16:creationId xmlns:a16="http://schemas.microsoft.com/office/drawing/2014/main" id="{464D461D-DB3D-164C-B67E-2257CC94B179}"/>
              </a:ext>
            </a:extLst>
          </p:cNvPr>
          <p:cNvSpPr>
            <a:spLocks noGrp="1" noChangeAspect="1"/>
          </p:cNvSpPr>
          <p:nvPr>
            <p:ph type="pic" sz="quarter" idx="22" hasCustomPrompt="1"/>
          </p:nvPr>
        </p:nvSpPr>
        <p:spPr>
          <a:xfrm>
            <a:off x="5900684" y="1870759"/>
            <a:ext cx="720000" cy="720000"/>
          </a:xfrm>
        </p:spPr>
        <p:txBody>
          <a:bodyPr anchor="ctr" anchorCtr="1">
            <a:normAutofit/>
          </a:bodyPr>
          <a:lstStyle>
            <a:lvl1pPr marL="0" indent="0" algn="ctr">
              <a:buNone/>
              <a:defRPr sz="1000"/>
            </a:lvl1pPr>
          </a:lstStyle>
          <a:p>
            <a:r>
              <a:rPr lang="en-US" dirty="0"/>
              <a:t>Insert icon</a:t>
            </a:r>
          </a:p>
        </p:txBody>
      </p:sp>
      <p:sp>
        <p:nvSpPr>
          <p:cNvPr id="2" name="Title 1"/>
          <p:cNvSpPr>
            <a:spLocks noGrp="1"/>
          </p:cNvSpPr>
          <p:nvPr>
            <p:ph type="title"/>
          </p:nvPr>
        </p:nvSpPr>
        <p:spPr>
          <a:xfrm>
            <a:off x="360000" y="360000"/>
            <a:ext cx="9720000" cy="1009652"/>
          </a:xfrm>
        </p:spPr>
        <p:txBody>
          <a:bodyPr/>
          <a:lstStyle>
            <a:lvl1pPr>
              <a:defRPr>
                <a:solidFill>
                  <a:schemeClr val="bg2"/>
                </a:solidFill>
              </a:defRPr>
            </a:lvl1pPr>
          </a:lstStyle>
          <a:p>
            <a:r>
              <a:rPr lang="en-GB" dirty="0"/>
              <a:t>Click to edit Master title style</a:t>
            </a:r>
            <a:endParaRPr lang="en-US" dirty="0"/>
          </a:p>
        </p:txBody>
      </p:sp>
      <p:sp>
        <p:nvSpPr>
          <p:cNvPr id="3" name="Content Placeholder 2"/>
          <p:cNvSpPr>
            <a:spLocks noGrp="1"/>
          </p:cNvSpPr>
          <p:nvPr>
            <p:ph idx="1"/>
          </p:nvPr>
        </p:nvSpPr>
        <p:spPr>
          <a:xfrm>
            <a:off x="360001" y="2646947"/>
            <a:ext cx="2006537" cy="350439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73D7C65C-44E2-4933-BFBB-90BBEEAAAC45}"/>
              </a:ext>
            </a:extLst>
          </p:cNvPr>
          <p:cNvCxnSpPr/>
          <p:nvPr userDrawn="1"/>
        </p:nvCxnSpPr>
        <p:spPr>
          <a:xfrm>
            <a:off x="360000" y="6300000"/>
            <a:ext cx="114732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DBD5903-D486-264A-A627-3898B2F63A48}"/>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
        <p:nvSpPr>
          <p:cNvPr id="22" name="Content Placeholder 2">
            <a:extLst>
              <a:ext uri="{FF2B5EF4-FFF2-40B4-BE49-F238E27FC236}">
                <a16:creationId xmlns:a16="http://schemas.microsoft.com/office/drawing/2014/main" id="{F639018D-7904-8746-8963-A14622213103}"/>
              </a:ext>
            </a:extLst>
          </p:cNvPr>
          <p:cNvSpPr>
            <a:spLocks noGrp="1"/>
          </p:cNvSpPr>
          <p:nvPr>
            <p:ph sz="half" idx="14"/>
          </p:nvPr>
        </p:nvSpPr>
        <p:spPr>
          <a:xfrm>
            <a:off x="5899276" y="3129770"/>
            <a:ext cx="2653200" cy="287098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3" name="Content Placeholder 2">
            <a:extLst>
              <a:ext uri="{FF2B5EF4-FFF2-40B4-BE49-F238E27FC236}">
                <a16:creationId xmlns:a16="http://schemas.microsoft.com/office/drawing/2014/main" id="{A488196F-685F-2944-87BD-79038116EAE6}"/>
              </a:ext>
            </a:extLst>
          </p:cNvPr>
          <p:cNvSpPr>
            <a:spLocks noGrp="1"/>
          </p:cNvSpPr>
          <p:nvPr>
            <p:ph sz="half" idx="15"/>
          </p:nvPr>
        </p:nvSpPr>
        <p:spPr>
          <a:xfrm>
            <a:off x="9061200" y="3129770"/>
            <a:ext cx="2653200" cy="287098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5" name="Text Placeholder 12">
            <a:extLst>
              <a:ext uri="{FF2B5EF4-FFF2-40B4-BE49-F238E27FC236}">
                <a16:creationId xmlns:a16="http://schemas.microsoft.com/office/drawing/2014/main" id="{92681FAD-BE9A-BB43-BBDE-208615B201C8}"/>
              </a:ext>
            </a:extLst>
          </p:cNvPr>
          <p:cNvSpPr>
            <a:spLocks noGrp="1"/>
          </p:cNvSpPr>
          <p:nvPr>
            <p:ph type="body" sz="quarter" idx="17" hasCustomPrompt="1"/>
          </p:nvPr>
        </p:nvSpPr>
        <p:spPr>
          <a:xfrm>
            <a:off x="5899276" y="2732400"/>
            <a:ext cx="2653200" cy="276999"/>
          </a:xfrm>
        </p:spPr>
        <p:txBody>
          <a:bodyPr anchor="ctr" anchorCtr="0">
            <a:noAutofit/>
          </a:bodyPr>
          <a:lstStyle>
            <a:lvl1pPr>
              <a:defRPr b="1" i="0">
                <a:solidFill>
                  <a:schemeClr val="tx2"/>
                </a:solidFill>
                <a:latin typeface="Public Sans SemiBold" pitchFamily="2" charset="77"/>
              </a:defRPr>
            </a:lvl1pPr>
          </a:lstStyle>
          <a:p>
            <a:pPr lvl="0"/>
            <a:r>
              <a:rPr lang="en-US" dirty="0"/>
              <a:t>Subheading</a:t>
            </a:r>
            <a:endParaRPr lang="en-AU" dirty="0"/>
          </a:p>
        </p:txBody>
      </p:sp>
      <p:sp>
        <p:nvSpPr>
          <p:cNvPr id="26" name="Text Placeholder 12">
            <a:extLst>
              <a:ext uri="{FF2B5EF4-FFF2-40B4-BE49-F238E27FC236}">
                <a16:creationId xmlns:a16="http://schemas.microsoft.com/office/drawing/2014/main" id="{88B59983-4F80-804F-A2F2-A28C253164A0}"/>
              </a:ext>
            </a:extLst>
          </p:cNvPr>
          <p:cNvSpPr>
            <a:spLocks noGrp="1"/>
          </p:cNvSpPr>
          <p:nvPr>
            <p:ph type="body" sz="quarter" idx="18" hasCustomPrompt="1"/>
          </p:nvPr>
        </p:nvSpPr>
        <p:spPr>
          <a:xfrm>
            <a:off x="9061200" y="2732400"/>
            <a:ext cx="2653200" cy="276999"/>
          </a:xfrm>
        </p:spPr>
        <p:txBody>
          <a:bodyPr anchor="ctr" anchorCtr="0">
            <a:noAutofit/>
          </a:bodyPr>
          <a:lstStyle>
            <a:lvl1pPr>
              <a:defRPr b="1" i="0">
                <a:solidFill>
                  <a:schemeClr val="tx2"/>
                </a:solidFill>
                <a:latin typeface="Public Sans SemiBold" pitchFamily="2" charset="77"/>
              </a:defRPr>
            </a:lvl1pPr>
          </a:lstStyle>
          <a:p>
            <a:pPr lvl="0"/>
            <a:r>
              <a:rPr lang="en-US" dirty="0"/>
              <a:t>Subheading</a:t>
            </a:r>
            <a:endParaRPr lang="en-AU" dirty="0"/>
          </a:p>
        </p:txBody>
      </p:sp>
      <p:sp>
        <p:nvSpPr>
          <p:cNvPr id="28" name="Rectangle 27">
            <a:extLst>
              <a:ext uri="{FF2B5EF4-FFF2-40B4-BE49-F238E27FC236}">
                <a16:creationId xmlns:a16="http://schemas.microsoft.com/office/drawing/2014/main" id="{58B7622C-E70F-C54B-908E-114AE172A175}"/>
              </a:ext>
            </a:extLst>
          </p:cNvPr>
          <p:cNvSpPr/>
          <p:nvPr userDrawn="1"/>
        </p:nvSpPr>
        <p:spPr>
          <a:xfrm>
            <a:off x="2594611" y="1729651"/>
            <a:ext cx="2934000" cy="4420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Content Placeholder 2">
            <a:extLst>
              <a:ext uri="{FF2B5EF4-FFF2-40B4-BE49-F238E27FC236}">
                <a16:creationId xmlns:a16="http://schemas.microsoft.com/office/drawing/2014/main" id="{C8D5AE55-B9CB-6747-81D5-EE5283EFAB54}"/>
              </a:ext>
            </a:extLst>
          </p:cNvPr>
          <p:cNvSpPr>
            <a:spLocks noGrp="1"/>
          </p:cNvSpPr>
          <p:nvPr>
            <p:ph sz="half" idx="13"/>
          </p:nvPr>
        </p:nvSpPr>
        <p:spPr>
          <a:xfrm>
            <a:off x="2738611" y="3129770"/>
            <a:ext cx="2653200" cy="287098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ext Placeholder 12">
            <a:extLst>
              <a:ext uri="{FF2B5EF4-FFF2-40B4-BE49-F238E27FC236}">
                <a16:creationId xmlns:a16="http://schemas.microsoft.com/office/drawing/2014/main" id="{DD5F5237-579D-FC4D-9BE5-532217DA645F}"/>
              </a:ext>
            </a:extLst>
          </p:cNvPr>
          <p:cNvSpPr>
            <a:spLocks noGrp="1"/>
          </p:cNvSpPr>
          <p:nvPr>
            <p:ph type="body" sz="quarter" idx="16" hasCustomPrompt="1"/>
          </p:nvPr>
        </p:nvSpPr>
        <p:spPr>
          <a:xfrm>
            <a:off x="2738611" y="2732400"/>
            <a:ext cx="2653200" cy="276999"/>
          </a:xfrm>
        </p:spPr>
        <p:txBody>
          <a:bodyPr anchor="ctr" anchorCtr="0">
            <a:noAutofit/>
          </a:bodyPr>
          <a:lstStyle>
            <a:lvl1pPr>
              <a:defRPr b="1" i="0">
                <a:solidFill>
                  <a:schemeClr val="tx2"/>
                </a:solidFill>
                <a:latin typeface="Public Sans SemiBold" pitchFamily="2" charset="77"/>
              </a:defRPr>
            </a:lvl1pPr>
          </a:lstStyle>
          <a:p>
            <a:pPr lvl="0"/>
            <a:r>
              <a:rPr lang="en-US" dirty="0"/>
              <a:t>Subheading</a:t>
            </a:r>
            <a:endParaRPr lang="en-AU" dirty="0"/>
          </a:p>
        </p:txBody>
      </p:sp>
      <p:sp>
        <p:nvSpPr>
          <p:cNvPr id="27" name="Picture Placeholder 101">
            <a:extLst>
              <a:ext uri="{FF2B5EF4-FFF2-40B4-BE49-F238E27FC236}">
                <a16:creationId xmlns:a16="http://schemas.microsoft.com/office/drawing/2014/main" id="{80AEF2AD-59A0-9D4A-A61A-8D95C0C88C28}"/>
              </a:ext>
            </a:extLst>
          </p:cNvPr>
          <p:cNvSpPr>
            <a:spLocks noGrp="1" noChangeAspect="1"/>
          </p:cNvSpPr>
          <p:nvPr>
            <p:ph type="pic" sz="quarter" idx="21" hasCustomPrompt="1"/>
          </p:nvPr>
        </p:nvSpPr>
        <p:spPr>
          <a:xfrm>
            <a:off x="2738611" y="1870759"/>
            <a:ext cx="720000" cy="720000"/>
          </a:xfrm>
        </p:spPr>
        <p:txBody>
          <a:bodyPr anchor="ctr" anchorCtr="1">
            <a:normAutofit/>
          </a:bodyPr>
          <a:lstStyle>
            <a:lvl1pPr marL="0" indent="0" algn="ctr">
              <a:buNone/>
              <a:defRPr sz="1000"/>
            </a:lvl1pPr>
          </a:lstStyle>
          <a:p>
            <a:r>
              <a:rPr lang="en-US" dirty="0"/>
              <a:t>Insert icon</a:t>
            </a:r>
          </a:p>
        </p:txBody>
      </p:sp>
      <p:pic>
        <p:nvPicPr>
          <p:cNvPr id="33" name="Graphic 32" descr="Arrow Right with solid fill">
            <a:extLst>
              <a:ext uri="{FF2B5EF4-FFF2-40B4-BE49-F238E27FC236}">
                <a16:creationId xmlns:a16="http://schemas.microsoft.com/office/drawing/2014/main" id="{3A633AFB-71A8-2049-BF07-F41AD0DE8A6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59538" y="2106947"/>
            <a:ext cx="540000" cy="540000"/>
          </a:xfrm>
          <a:prstGeom prst="rect">
            <a:avLst/>
          </a:prstGeom>
        </p:spPr>
      </p:pic>
      <p:pic>
        <p:nvPicPr>
          <p:cNvPr id="35" name="Picture 34" descr="NSW Government logo">
            <a:extLst>
              <a:ext uri="{FF2B5EF4-FFF2-40B4-BE49-F238E27FC236}">
                <a16:creationId xmlns:a16="http://schemas.microsoft.com/office/drawing/2014/main" id="{58C7B33A-3333-0241-9A1D-B49578916B7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221200" y="360000"/>
            <a:ext cx="630000" cy="685525"/>
          </a:xfrm>
          <a:prstGeom prst="rect">
            <a:avLst/>
          </a:prstGeom>
        </p:spPr>
      </p:pic>
    </p:spTree>
    <p:extLst>
      <p:ext uri="{BB962C8B-B14F-4D97-AF65-F5344CB8AC3E}">
        <p14:creationId xmlns:p14="http://schemas.microsoft.com/office/powerpoint/2010/main" val="3763022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con, Subheading and Text">
    <p:bg>
      <p:bgPr>
        <a:solidFill>
          <a:schemeClr val="bg1">
            <a:lumMod val="95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6E2C7FB-9275-8140-8B0B-35966737D5B3}"/>
              </a:ext>
              <a:ext uri="{C183D7F6-B498-43B3-948B-1728B52AA6E4}">
                <adec:decorative xmlns:adec="http://schemas.microsoft.com/office/drawing/2017/decorative" val="1"/>
              </a:ext>
            </a:extLst>
          </p:cNvPr>
          <p:cNvSpPr/>
          <p:nvPr userDrawn="1"/>
        </p:nvSpPr>
        <p:spPr>
          <a:xfrm>
            <a:off x="0" y="0"/>
            <a:ext cx="12192000" cy="19600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1" name="Rectangle 30">
            <a:extLst>
              <a:ext uri="{FF2B5EF4-FFF2-40B4-BE49-F238E27FC236}">
                <a16:creationId xmlns:a16="http://schemas.microsoft.com/office/drawing/2014/main" id="{30D7B8F2-2418-0749-A066-EEBE89FC1AA7}"/>
              </a:ext>
            </a:extLst>
          </p:cNvPr>
          <p:cNvSpPr/>
          <p:nvPr userDrawn="1"/>
        </p:nvSpPr>
        <p:spPr>
          <a:xfrm>
            <a:off x="8179403" y="1728697"/>
            <a:ext cx="3628597" cy="442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9C2A6F87-3399-794B-A3EB-42FB82B72B61}"/>
              </a:ext>
            </a:extLst>
          </p:cNvPr>
          <p:cNvSpPr/>
          <p:nvPr userDrawn="1"/>
        </p:nvSpPr>
        <p:spPr>
          <a:xfrm>
            <a:off x="4270664" y="1729649"/>
            <a:ext cx="3628597" cy="442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58B7622C-E70F-C54B-908E-114AE172A175}"/>
              </a:ext>
            </a:extLst>
          </p:cNvPr>
          <p:cNvSpPr/>
          <p:nvPr userDrawn="1"/>
        </p:nvSpPr>
        <p:spPr>
          <a:xfrm>
            <a:off x="360000" y="1729651"/>
            <a:ext cx="3628597" cy="4420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360000" y="360000"/>
            <a:ext cx="9720000" cy="1152698"/>
          </a:xfrm>
        </p:spPr>
        <p:txBody>
          <a:bodyPr>
            <a:noAutofit/>
          </a:bodyPr>
          <a:lstStyle>
            <a:lvl1pPr>
              <a:defRPr>
                <a:solidFill>
                  <a:schemeClr val="bg1"/>
                </a:solidFill>
              </a:defRPr>
            </a:lvl1pPr>
          </a:lstStyle>
          <a:p>
            <a:r>
              <a:rPr lang="en-GB" dirty="0"/>
              <a:t>Click to edit Master title style</a:t>
            </a:r>
            <a:endParaRPr lang="en-US" dirty="0"/>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73D7C65C-44E2-4933-BFBB-90BBEEAAAC45}"/>
              </a:ext>
            </a:extLst>
          </p:cNvPr>
          <p:cNvCxnSpPr/>
          <p:nvPr userDrawn="1"/>
        </p:nvCxnSpPr>
        <p:spPr>
          <a:xfrm>
            <a:off x="360000" y="6300000"/>
            <a:ext cx="114732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DBD5903-D486-264A-A627-3898B2F63A48}"/>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
        <p:nvSpPr>
          <p:cNvPr id="21" name="Content Placeholder 2">
            <a:extLst>
              <a:ext uri="{FF2B5EF4-FFF2-40B4-BE49-F238E27FC236}">
                <a16:creationId xmlns:a16="http://schemas.microsoft.com/office/drawing/2014/main" id="{C8D5AE55-B9CB-6747-81D5-EE5283EFAB54}"/>
              </a:ext>
            </a:extLst>
          </p:cNvPr>
          <p:cNvSpPr>
            <a:spLocks noGrp="1"/>
          </p:cNvSpPr>
          <p:nvPr>
            <p:ph sz="half" idx="13"/>
          </p:nvPr>
        </p:nvSpPr>
        <p:spPr>
          <a:xfrm>
            <a:off x="504000" y="2559601"/>
            <a:ext cx="3330000" cy="3442280"/>
          </a:xfrm>
        </p:spPr>
        <p:txBody>
          <a:bodyPr/>
          <a:lstStyle>
            <a:lvl1pPr marL="180000" indent="-180000">
              <a:spcAft>
                <a:spcPts val="400"/>
              </a:spcAft>
              <a:buFont typeface="Arial" panose="020B0604020202020204" pitchFamily="34" charset="0"/>
              <a:buChar char="•"/>
              <a:defRPr sz="1200">
                <a:latin typeface="+mn-lt"/>
              </a:defRPr>
            </a:lvl1pPr>
            <a:lvl2pPr marL="360000" indent="-180000">
              <a:spcAft>
                <a:spcPts val="400"/>
              </a:spcAft>
              <a:buFont typeface="System Font Regular"/>
              <a:buChar char="–"/>
              <a:defRPr sz="1200">
                <a:latin typeface="+mn-lt"/>
              </a:defRPr>
            </a:lvl2pPr>
          </a:lstStyle>
          <a:p>
            <a:pPr lvl="0"/>
            <a:r>
              <a:rPr lang="en-GB" dirty="0"/>
              <a:t>Click to edit Master text styles</a:t>
            </a:r>
          </a:p>
          <a:p>
            <a:pPr lvl="1"/>
            <a:r>
              <a:rPr lang="en-GB" dirty="0"/>
              <a:t>Second level</a:t>
            </a:r>
          </a:p>
        </p:txBody>
      </p:sp>
      <p:sp>
        <p:nvSpPr>
          <p:cNvPr id="24" name="Text Placeholder 12">
            <a:extLst>
              <a:ext uri="{FF2B5EF4-FFF2-40B4-BE49-F238E27FC236}">
                <a16:creationId xmlns:a16="http://schemas.microsoft.com/office/drawing/2014/main" id="{DD5F5237-579D-FC4D-9BE5-532217DA645F}"/>
              </a:ext>
            </a:extLst>
          </p:cNvPr>
          <p:cNvSpPr>
            <a:spLocks noGrp="1"/>
          </p:cNvSpPr>
          <p:nvPr>
            <p:ph type="body" sz="quarter" idx="16" hasCustomPrompt="1"/>
          </p:nvPr>
        </p:nvSpPr>
        <p:spPr>
          <a:xfrm>
            <a:off x="1188000" y="1872000"/>
            <a:ext cx="2646000" cy="537807"/>
          </a:xfrm>
        </p:spPr>
        <p:txBody>
          <a:bodyPr anchor="ctr" anchorCtr="0">
            <a:noAutofit/>
          </a:bodyPr>
          <a:lstStyle>
            <a:lvl1pPr>
              <a:defRPr sz="1600" b="1" i="0">
                <a:solidFill>
                  <a:schemeClr val="tx2"/>
                </a:solidFill>
                <a:latin typeface="Public Sans SemiBold" pitchFamily="2" charset="77"/>
              </a:defRPr>
            </a:lvl1pPr>
          </a:lstStyle>
          <a:p>
            <a:pPr lvl="0"/>
            <a:r>
              <a:rPr lang="en-US" dirty="0"/>
              <a:t>Subheading</a:t>
            </a:r>
            <a:endParaRPr lang="en-AU" dirty="0"/>
          </a:p>
        </p:txBody>
      </p:sp>
      <p:sp>
        <p:nvSpPr>
          <p:cNvPr id="27" name="Picture Placeholder 101">
            <a:extLst>
              <a:ext uri="{FF2B5EF4-FFF2-40B4-BE49-F238E27FC236}">
                <a16:creationId xmlns:a16="http://schemas.microsoft.com/office/drawing/2014/main" id="{80AEF2AD-59A0-9D4A-A61A-8D95C0C88C28}"/>
              </a:ext>
            </a:extLst>
          </p:cNvPr>
          <p:cNvSpPr>
            <a:spLocks noGrp="1" noChangeAspect="1"/>
          </p:cNvSpPr>
          <p:nvPr>
            <p:ph type="pic" sz="quarter" idx="21" hasCustomPrompt="1"/>
          </p:nvPr>
        </p:nvSpPr>
        <p:spPr>
          <a:xfrm>
            <a:off x="504000" y="1872000"/>
            <a:ext cx="540000" cy="540000"/>
          </a:xfrm>
        </p:spPr>
        <p:txBody>
          <a:bodyPr anchor="ctr" anchorCtr="1">
            <a:normAutofit/>
          </a:bodyPr>
          <a:lstStyle>
            <a:lvl1pPr marL="0" indent="0" algn="ctr">
              <a:buNone/>
              <a:defRPr sz="1000"/>
            </a:lvl1pPr>
          </a:lstStyle>
          <a:p>
            <a:r>
              <a:rPr lang="en-US" dirty="0"/>
              <a:t>Insert icon</a:t>
            </a:r>
          </a:p>
        </p:txBody>
      </p:sp>
      <p:sp>
        <p:nvSpPr>
          <p:cNvPr id="46" name="Content Placeholder 2">
            <a:extLst>
              <a:ext uri="{FF2B5EF4-FFF2-40B4-BE49-F238E27FC236}">
                <a16:creationId xmlns:a16="http://schemas.microsoft.com/office/drawing/2014/main" id="{0204AF42-9AC2-3646-B628-11DC1EE660E0}"/>
              </a:ext>
            </a:extLst>
          </p:cNvPr>
          <p:cNvSpPr>
            <a:spLocks noGrp="1"/>
          </p:cNvSpPr>
          <p:nvPr>
            <p:ph sz="half" idx="33"/>
          </p:nvPr>
        </p:nvSpPr>
        <p:spPr>
          <a:xfrm>
            <a:off x="4413099" y="2559601"/>
            <a:ext cx="3330000" cy="3442280"/>
          </a:xfrm>
        </p:spPr>
        <p:txBody>
          <a:bodyPr/>
          <a:lstStyle>
            <a:lvl1pPr marL="180000" indent="-180000">
              <a:spcAft>
                <a:spcPts val="400"/>
              </a:spcAft>
              <a:buFont typeface="Arial" panose="020B0604020202020204" pitchFamily="34" charset="0"/>
              <a:buChar char="•"/>
              <a:defRPr sz="1200">
                <a:latin typeface="+mn-lt"/>
              </a:defRPr>
            </a:lvl1pPr>
            <a:lvl2pPr marL="360000" indent="-180000">
              <a:spcAft>
                <a:spcPts val="400"/>
              </a:spcAft>
              <a:buFont typeface="System Font Regular"/>
              <a:buChar char="–"/>
              <a:defRPr sz="1200">
                <a:latin typeface="+mn-lt"/>
              </a:defRPr>
            </a:lvl2pPr>
          </a:lstStyle>
          <a:p>
            <a:pPr lvl="0"/>
            <a:r>
              <a:rPr lang="en-GB" dirty="0"/>
              <a:t>Click to edit Master text styles</a:t>
            </a:r>
          </a:p>
          <a:p>
            <a:pPr lvl="1"/>
            <a:r>
              <a:rPr lang="en-GB" dirty="0"/>
              <a:t>Second level</a:t>
            </a:r>
          </a:p>
        </p:txBody>
      </p:sp>
      <p:sp>
        <p:nvSpPr>
          <p:cNvPr id="47" name="Text Placeholder 12">
            <a:extLst>
              <a:ext uri="{FF2B5EF4-FFF2-40B4-BE49-F238E27FC236}">
                <a16:creationId xmlns:a16="http://schemas.microsoft.com/office/drawing/2014/main" id="{0B487A61-3975-564D-A9E4-24181419923D}"/>
              </a:ext>
            </a:extLst>
          </p:cNvPr>
          <p:cNvSpPr>
            <a:spLocks noGrp="1"/>
          </p:cNvSpPr>
          <p:nvPr>
            <p:ph type="body" sz="quarter" idx="34" hasCustomPrompt="1"/>
          </p:nvPr>
        </p:nvSpPr>
        <p:spPr>
          <a:xfrm>
            <a:off x="5097099" y="1872000"/>
            <a:ext cx="2646000" cy="537807"/>
          </a:xfrm>
        </p:spPr>
        <p:txBody>
          <a:bodyPr anchor="ctr" anchorCtr="0">
            <a:noAutofit/>
          </a:bodyPr>
          <a:lstStyle>
            <a:lvl1pPr>
              <a:defRPr sz="1600" b="1" i="0">
                <a:solidFill>
                  <a:schemeClr val="tx2"/>
                </a:solidFill>
                <a:latin typeface="Public Sans SemiBold" pitchFamily="2" charset="77"/>
              </a:defRPr>
            </a:lvl1pPr>
          </a:lstStyle>
          <a:p>
            <a:pPr lvl="0"/>
            <a:r>
              <a:rPr lang="en-US" dirty="0"/>
              <a:t>Subheading</a:t>
            </a:r>
            <a:endParaRPr lang="en-AU" dirty="0"/>
          </a:p>
        </p:txBody>
      </p:sp>
      <p:sp>
        <p:nvSpPr>
          <p:cNvPr id="48" name="Picture Placeholder 101">
            <a:extLst>
              <a:ext uri="{FF2B5EF4-FFF2-40B4-BE49-F238E27FC236}">
                <a16:creationId xmlns:a16="http://schemas.microsoft.com/office/drawing/2014/main" id="{AF76827E-2EE0-AA45-AAAD-4A5ED14F5F08}"/>
              </a:ext>
            </a:extLst>
          </p:cNvPr>
          <p:cNvSpPr>
            <a:spLocks noGrp="1" noChangeAspect="1"/>
          </p:cNvSpPr>
          <p:nvPr>
            <p:ph type="pic" sz="quarter" idx="35" hasCustomPrompt="1"/>
          </p:nvPr>
        </p:nvSpPr>
        <p:spPr>
          <a:xfrm>
            <a:off x="4413099" y="1872000"/>
            <a:ext cx="540000" cy="540000"/>
          </a:xfrm>
        </p:spPr>
        <p:txBody>
          <a:bodyPr anchor="ctr" anchorCtr="1">
            <a:normAutofit/>
          </a:bodyPr>
          <a:lstStyle>
            <a:lvl1pPr marL="0" indent="0" algn="ctr">
              <a:buNone/>
              <a:defRPr sz="1000"/>
            </a:lvl1pPr>
          </a:lstStyle>
          <a:p>
            <a:r>
              <a:rPr lang="en-US" dirty="0"/>
              <a:t>Insert icon</a:t>
            </a:r>
          </a:p>
        </p:txBody>
      </p:sp>
      <p:sp>
        <p:nvSpPr>
          <p:cNvPr id="52" name="Content Placeholder 2">
            <a:extLst>
              <a:ext uri="{FF2B5EF4-FFF2-40B4-BE49-F238E27FC236}">
                <a16:creationId xmlns:a16="http://schemas.microsoft.com/office/drawing/2014/main" id="{F16833FF-AC44-D540-8317-3CE9CA4AAE44}"/>
              </a:ext>
            </a:extLst>
          </p:cNvPr>
          <p:cNvSpPr>
            <a:spLocks noGrp="1"/>
          </p:cNvSpPr>
          <p:nvPr>
            <p:ph sz="half" idx="38"/>
          </p:nvPr>
        </p:nvSpPr>
        <p:spPr>
          <a:xfrm>
            <a:off x="8323403" y="2559601"/>
            <a:ext cx="3330000" cy="3442280"/>
          </a:xfrm>
        </p:spPr>
        <p:txBody>
          <a:bodyPr/>
          <a:lstStyle>
            <a:lvl1pPr marL="180000" indent="-180000">
              <a:spcAft>
                <a:spcPts val="400"/>
              </a:spcAft>
              <a:buFont typeface="Arial" panose="020B0604020202020204" pitchFamily="34" charset="0"/>
              <a:buChar char="•"/>
              <a:defRPr sz="1200">
                <a:latin typeface="+mn-lt"/>
              </a:defRPr>
            </a:lvl1pPr>
            <a:lvl2pPr marL="360000" indent="-180000">
              <a:spcAft>
                <a:spcPts val="400"/>
              </a:spcAft>
              <a:buFont typeface="System Font Regular"/>
              <a:buChar char="–"/>
              <a:defRPr sz="1200">
                <a:latin typeface="+mn-lt"/>
              </a:defRPr>
            </a:lvl2pPr>
          </a:lstStyle>
          <a:p>
            <a:pPr lvl="0"/>
            <a:r>
              <a:rPr lang="en-GB" dirty="0"/>
              <a:t>Click to edit Master text styles</a:t>
            </a:r>
          </a:p>
          <a:p>
            <a:pPr lvl="1"/>
            <a:r>
              <a:rPr lang="en-GB" dirty="0"/>
              <a:t>Second level</a:t>
            </a:r>
          </a:p>
        </p:txBody>
      </p:sp>
      <p:sp>
        <p:nvSpPr>
          <p:cNvPr id="53" name="Text Placeholder 12">
            <a:extLst>
              <a:ext uri="{FF2B5EF4-FFF2-40B4-BE49-F238E27FC236}">
                <a16:creationId xmlns:a16="http://schemas.microsoft.com/office/drawing/2014/main" id="{F4B08C4D-52EC-D941-92CF-BE2AB38CB564}"/>
              </a:ext>
            </a:extLst>
          </p:cNvPr>
          <p:cNvSpPr>
            <a:spLocks noGrp="1"/>
          </p:cNvSpPr>
          <p:nvPr>
            <p:ph type="body" sz="quarter" idx="39" hasCustomPrompt="1"/>
          </p:nvPr>
        </p:nvSpPr>
        <p:spPr>
          <a:xfrm>
            <a:off x="9007403" y="1872000"/>
            <a:ext cx="2646000" cy="537807"/>
          </a:xfrm>
        </p:spPr>
        <p:txBody>
          <a:bodyPr anchor="ctr" anchorCtr="0">
            <a:noAutofit/>
          </a:bodyPr>
          <a:lstStyle>
            <a:lvl1pPr>
              <a:defRPr sz="1600" b="1" i="0">
                <a:solidFill>
                  <a:schemeClr val="tx2"/>
                </a:solidFill>
                <a:latin typeface="Public Sans SemiBold" pitchFamily="2" charset="77"/>
              </a:defRPr>
            </a:lvl1pPr>
          </a:lstStyle>
          <a:p>
            <a:pPr lvl="0"/>
            <a:r>
              <a:rPr lang="en-US" dirty="0"/>
              <a:t>Subheading</a:t>
            </a:r>
            <a:endParaRPr lang="en-AU" dirty="0"/>
          </a:p>
        </p:txBody>
      </p:sp>
      <p:sp>
        <p:nvSpPr>
          <p:cNvPr id="54" name="Picture Placeholder 101">
            <a:extLst>
              <a:ext uri="{FF2B5EF4-FFF2-40B4-BE49-F238E27FC236}">
                <a16:creationId xmlns:a16="http://schemas.microsoft.com/office/drawing/2014/main" id="{93AA7EB2-33E8-B049-909F-784561B5D65F}"/>
              </a:ext>
            </a:extLst>
          </p:cNvPr>
          <p:cNvSpPr>
            <a:spLocks noGrp="1" noChangeAspect="1"/>
          </p:cNvSpPr>
          <p:nvPr>
            <p:ph type="pic" sz="quarter" idx="40" hasCustomPrompt="1"/>
          </p:nvPr>
        </p:nvSpPr>
        <p:spPr>
          <a:xfrm>
            <a:off x="8323403" y="1872000"/>
            <a:ext cx="540000" cy="540000"/>
          </a:xfrm>
        </p:spPr>
        <p:txBody>
          <a:bodyPr anchor="ctr" anchorCtr="1">
            <a:normAutofit/>
          </a:bodyPr>
          <a:lstStyle>
            <a:lvl1pPr marL="0" indent="0" algn="ctr">
              <a:buNone/>
              <a:defRPr sz="1000"/>
            </a:lvl1pPr>
          </a:lstStyle>
          <a:p>
            <a:r>
              <a:rPr lang="en-US" dirty="0"/>
              <a:t>Insert icon</a:t>
            </a:r>
          </a:p>
        </p:txBody>
      </p:sp>
      <p:pic>
        <p:nvPicPr>
          <p:cNvPr id="32" name="Picture 31">
            <a:extLst>
              <a:ext uri="{FF2B5EF4-FFF2-40B4-BE49-F238E27FC236}">
                <a16:creationId xmlns:a16="http://schemas.microsoft.com/office/drawing/2014/main" id="{4CF0E2AB-9CC3-FB4D-83B4-1E786343366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221200" y="360371"/>
            <a:ext cx="630000" cy="684782"/>
          </a:xfrm>
          <a:prstGeom prst="rect">
            <a:avLst/>
          </a:prstGeom>
        </p:spPr>
      </p:pic>
    </p:spTree>
    <p:extLst>
      <p:ext uri="{BB962C8B-B14F-4D97-AF65-F5344CB8AC3E}">
        <p14:creationId xmlns:p14="http://schemas.microsoft.com/office/powerpoint/2010/main" val="362279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olumn Timelin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6E2C7FB-9275-8140-8B0B-35966737D5B3}"/>
              </a:ext>
              <a:ext uri="{C183D7F6-B498-43B3-948B-1728B52AA6E4}">
                <adec:decorative xmlns:adec="http://schemas.microsoft.com/office/drawing/2017/decorative" val="1"/>
              </a:ext>
            </a:extLst>
          </p:cNvPr>
          <p:cNvSpPr/>
          <p:nvPr userDrawn="1"/>
        </p:nvSpPr>
        <p:spPr>
          <a:xfrm>
            <a:off x="0" y="1"/>
            <a:ext cx="12192000" cy="18859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 name="Rectangle 14">
            <a:extLst>
              <a:ext uri="{FF2B5EF4-FFF2-40B4-BE49-F238E27FC236}">
                <a16:creationId xmlns:a16="http://schemas.microsoft.com/office/drawing/2014/main" id="{7856FF08-45D7-5343-A374-B33A41E91FB1}"/>
              </a:ext>
              <a:ext uri="{C183D7F6-B498-43B3-948B-1728B52AA6E4}">
                <adec:decorative xmlns:adec="http://schemas.microsoft.com/office/drawing/2017/decorative" val="1"/>
              </a:ext>
            </a:extLst>
          </p:cNvPr>
          <p:cNvSpPr/>
          <p:nvPr userDrawn="1"/>
        </p:nvSpPr>
        <p:spPr>
          <a:xfrm>
            <a:off x="18" y="1892896"/>
            <a:ext cx="2753757" cy="49651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cxnSp>
        <p:nvCxnSpPr>
          <p:cNvPr id="16" name="Straight Connector 15">
            <a:extLst>
              <a:ext uri="{FF2B5EF4-FFF2-40B4-BE49-F238E27FC236}">
                <a16:creationId xmlns:a16="http://schemas.microsoft.com/office/drawing/2014/main" id="{FFF28D73-649E-B04F-9BC1-6F9E368C8E37}"/>
              </a:ext>
              <a:ext uri="{C183D7F6-B498-43B3-948B-1728B52AA6E4}">
                <adec:decorative xmlns:adec="http://schemas.microsoft.com/office/drawing/2017/decorative" val="1"/>
              </a:ext>
            </a:extLst>
          </p:cNvPr>
          <p:cNvCxnSpPr>
            <a:cxnSpLocks/>
          </p:cNvCxnSpPr>
          <p:nvPr userDrawn="1"/>
        </p:nvCxnSpPr>
        <p:spPr>
          <a:xfrm>
            <a:off x="3254270" y="1892895"/>
            <a:ext cx="893773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173C87C4-3D22-5E41-B2F2-B8A6BD01F89D}"/>
              </a:ext>
              <a:ext uri="{C183D7F6-B498-43B3-948B-1728B52AA6E4}">
                <adec:decorative xmlns:adec="http://schemas.microsoft.com/office/drawing/2017/decorative" val="1"/>
              </a:ext>
            </a:extLst>
          </p:cNvPr>
          <p:cNvSpPr/>
          <p:nvPr userDrawn="1"/>
        </p:nvSpPr>
        <p:spPr>
          <a:xfrm>
            <a:off x="3254270" y="1776489"/>
            <a:ext cx="264731" cy="264731"/>
          </a:xfrm>
          <a:prstGeom prst="ellipse">
            <a:avLst/>
          </a:prstGeom>
          <a:solidFill>
            <a:schemeClr val="bg1"/>
          </a:solidFill>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pt-BR">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E50FE7C5-A85C-6945-AB61-85224392065F}"/>
              </a:ext>
              <a:ext uri="{C183D7F6-B498-43B3-948B-1728B52AA6E4}">
                <adec:decorative xmlns:adec="http://schemas.microsoft.com/office/drawing/2017/decorative" val="1"/>
              </a:ext>
            </a:extLst>
          </p:cNvPr>
          <p:cNvSpPr/>
          <p:nvPr userDrawn="1"/>
        </p:nvSpPr>
        <p:spPr>
          <a:xfrm>
            <a:off x="6181200" y="1774254"/>
            <a:ext cx="264731" cy="264731"/>
          </a:xfrm>
          <a:prstGeom prst="ellipse">
            <a:avLst/>
          </a:prstGeom>
          <a:solidFill>
            <a:schemeClr val="bg1"/>
          </a:solidFill>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pt-BR">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EC3463FA-5171-9349-AF81-9EBC6A07AFFD}"/>
              </a:ext>
              <a:ext uri="{C183D7F6-B498-43B3-948B-1728B52AA6E4}">
                <adec:decorative xmlns:adec="http://schemas.microsoft.com/office/drawing/2017/decorative" val="1"/>
              </a:ext>
            </a:extLst>
          </p:cNvPr>
          <p:cNvSpPr/>
          <p:nvPr userDrawn="1"/>
        </p:nvSpPr>
        <p:spPr>
          <a:xfrm>
            <a:off x="9108000" y="1774254"/>
            <a:ext cx="264731" cy="264731"/>
          </a:xfrm>
          <a:prstGeom prst="ellipse">
            <a:avLst/>
          </a:prstGeom>
          <a:solidFill>
            <a:schemeClr val="bg1"/>
          </a:solidFill>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pt-BR">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360000" y="360000"/>
            <a:ext cx="9720000" cy="1009652"/>
          </a:xfrm>
        </p:spPr>
        <p:txBody>
          <a:bodyPr/>
          <a:lstStyle/>
          <a:p>
            <a:r>
              <a:rPr lang="en-GB" dirty="0"/>
              <a:t>Click to edit Master title style</a:t>
            </a:r>
            <a:endParaRPr lang="en-US" dirty="0"/>
          </a:p>
        </p:txBody>
      </p:sp>
      <p:sp>
        <p:nvSpPr>
          <p:cNvPr id="3" name="Content Placeholder 2"/>
          <p:cNvSpPr>
            <a:spLocks noGrp="1"/>
          </p:cNvSpPr>
          <p:nvPr>
            <p:ph idx="1"/>
          </p:nvPr>
        </p:nvSpPr>
        <p:spPr>
          <a:xfrm>
            <a:off x="360001" y="2108895"/>
            <a:ext cx="2234610" cy="404244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73D7C65C-44E2-4933-BFBB-90BBEEAAAC45}"/>
              </a:ext>
            </a:extLst>
          </p:cNvPr>
          <p:cNvCxnSpPr/>
          <p:nvPr userDrawn="1"/>
        </p:nvCxnSpPr>
        <p:spPr>
          <a:xfrm>
            <a:off x="360000" y="6300000"/>
            <a:ext cx="114732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DBD5903-D486-264A-A627-3898B2F63A48}"/>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1"/>
                </a:solidFill>
                <a:latin typeface="Public Sans SemiBold" pitchFamily="2" charset="77"/>
              </a:rPr>
              <a:t>Digital NSW</a:t>
            </a:r>
            <a:endParaRPr lang="en-AU" sz="1400" b="0" i="0" dirty="0">
              <a:solidFill>
                <a:schemeClr val="bg1"/>
              </a:solidFill>
              <a:latin typeface="Public Sans SemiBold" pitchFamily="2" charset="77"/>
            </a:endParaRPr>
          </a:p>
        </p:txBody>
      </p:sp>
      <p:pic>
        <p:nvPicPr>
          <p:cNvPr id="20" name="Picture 19" descr="NSW Government logo">
            <a:extLst>
              <a:ext uri="{FF2B5EF4-FFF2-40B4-BE49-F238E27FC236}">
                <a16:creationId xmlns:a16="http://schemas.microsoft.com/office/drawing/2014/main" id="{6A432D20-9388-4249-9E48-58D93C6C7D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1200" y="360000"/>
            <a:ext cx="630000" cy="685525"/>
          </a:xfrm>
          <a:prstGeom prst="rect">
            <a:avLst/>
          </a:prstGeom>
        </p:spPr>
      </p:pic>
      <p:sp>
        <p:nvSpPr>
          <p:cNvPr id="21" name="Content Placeholder 2">
            <a:extLst>
              <a:ext uri="{FF2B5EF4-FFF2-40B4-BE49-F238E27FC236}">
                <a16:creationId xmlns:a16="http://schemas.microsoft.com/office/drawing/2014/main" id="{C8D5AE55-B9CB-6747-81D5-EE5283EFAB54}"/>
              </a:ext>
            </a:extLst>
          </p:cNvPr>
          <p:cNvSpPr>
            <a:spLocks noGrp="1"/>
          </p:cNvSpPr>
          <p:nvPr>
            <p:ph sz="half" idx="13"/>
          </p:nvPr>
        </p:nvSpPr>
        <p:spPr>
          <a:xfrm>
            <a:off x="3254270" y="2108895"/>
            <a:ext cx="2700000" cy="404244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2" name="Content Placeholder 2">
            <a:extLst>
              <a:ext uri="{FF2B5EF4-FFF2-40B4-BE49-F238E27FC236}">
                <a16:creationId xmlns:a16="http://schemas.microsoft.com/office/drawing/2014/main" id="{F639018D-7904-8746-8963-A14622213103}"/>
              </a:ext>
            </a:extLst>
          </p:cNvPr>
          <p:cNvSpPr>
            <a:spLocks noGrp="1"/>
          </p:cNvSpPr>
          <p:nvPr>
            <p:ph sz="half" idx="14"/>
          </p:nvPr>
        </p:nvSpPr>
        <p:spPr>
          <a:xfrm>
            <a:off x="6181200" y="2108895"/>
            <a:ext cx="2700000" cy="404244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3" name="Content Placeholder 2">
            <a:extLst>
              <a:ext uri="{FF2B5EF4-FFF2-40B4-BE49-F238E27FC236}">
                <a16:creationId xmlns:a16="http://schemas.microsoft.com/office/drawing/2014/main" id="{A488196F-685F-2944-87BD-79038116EAE6}"/>
              </a:ext>
            </a:extLst>
          </p:cNvPr>
          <p:cNvSpPr>
            <a:spLocks noGrp="1"/>
          </p:cNvSpPr>
          <p:nvPr>
            <p:ph sz="half" idx="15"/>
          </p:nvPr>
        </p:nvSpPr>
        <p:spPr>
          <a:xfrm>
            <a:off x="9108000" y="2108895"/>
            <a:ext cx="2700000" cy="4042442"/>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ext Placeholder 12">
            <a:extLst>
              <a:ext uri="{FF2B5EF4-FFF2-40B4-BE49-F238E27FC236}">
                <a16:creationId xmlns:a16="http://schemas.microsoft.com/office/drawing/2014/main" id="{DD5F5237-579D-FC4D-9BE5-532217DA645F}"/>
              </a:ext>
            </a:extLst>
          </p:cNvPr>
          <p:cNvSpPr>
            <a:spLocks noGrp="1"/>
          </p:cNvSpPr>
          <p:nvPr>
            <p:ph type="body" sz="quarter" idx="16" hasCustomPrompt="1"/>
          </p:nvPr>
        </p:nvSpPr>
        <p:spPr>
          <a:xfrm>
            <a:off x="3254270" y="1442130"/>
            <a:ext cx="2700000" cy="276999"/>
          </a:xfrm>
        </p:spPr>
        <p:txBody>
          <a:bodyPr anchor="ctr" anchorCtr="0">
            <a:noAutofit/>
          </a:bodyPr>
          <a:lstStyle>
            <a:lvl1pPr>
              <a:defRPr b="1" i="0">
                <a:solidFill>
                  <a:schemeClr val="tx2"/>
                </a:solidFill>
                <a:latin typeface="Public Sans SemiBold" pitchFamily="2" charset="77"/>
              </a:defRPr>
            </a:lvl1pPr>
          </a:lstStyle>
          <a:p>
            <a:pPr lvl="0"/>
            <a:r>
              <a:rPr lang="en-US" dirty="0"/>
              <a:t>Subheading</a:t>
            </a:r>
            <a:endParaRPr lang="en-AU" dirty="0"/>
          </a:p>
        </p:txBody>
      </p:sp>
      <p:sp>
        <p:nvSpPr>
          <p:cNvPr id="25" name="Text Placeholder 12">
            <a:extLst>
              <a:ext uri="{FF2B5EF4-FFF2-40B4-BE49-F238E27FC236}">
                <a16:creationId xmlns:a16="http://schemas.microsoft.com/office/drawing/2014/main" id="{92681FAD-BE9A-BB43-BBDE-208615B201C8}"/>
              </a:ext>
            </a:extLst>
          </p:cNvPr>
          <p:cNvSpPr>
            <a:spLocks noGrp="1"/>
          </p:cNvSpPr>
          <p:nvPr>
            <p:ph type="body" sz="quarter" idx="17" hasCustomPrompt="1"/>
          </p:nvPr>
        </p:nvSpPr>
        <p:spPr>
          <a:xfrm>
            <a:off x="6181200" y="1441506"/>
            <a:ext cx="2700000" cy="276999"/>
          </a:xfrm>
        </p:spPr>
        <p:txBody>
          <a:bodyPr anchor="ctr" anchorCtr="0">
            <a:noAutofit/>
          </a:bodyPr>
          <a:lstStyle>
            <a:lvl1pPr>
              <a:defRPr b="1" i="0">
                <a:solidFill>
                  <a:schemeClr val="tx2"/>
                </a:solidFill>
                <a:latin typeface="Public Sans SemiBold" pitchFamily="2" charset="77"/>
              </a:defRPr>
            </a:lvl1pPr>
          </a:lstStyle>
          <a:p>
            <a:pPr lvl="0"/>
            <a:r>
              <a:rPr lang="en-US" dirty="0"/>
              <a:t>Subheading</a:t>
            </a:r>
            <a:endParaRPr lang="en-AU" dirty="0"/>
          </a:p>
        </p:txBody>
      </p:sp>
      <p:sp>
        <p:nvSpPr>
          <p:cNvPr id="26" name="Text Placeholder 12">
            <a:extLst>
              <a:ext uri="{FF2B5EF4-FFF2-40B4-BE49-F238E27FC236}">
                <a16:creationId xmlns:a16="http://schemas.microsoft.com/office/drawing/2014/main" id="{88B59983-4F80-804F-A2F2-A28C253164A0}"/>
              </a:ext>
            </a:extLst>
          </p:cNvPr>
          <p:cNvSpPr>
            <a:spLocks noGrp="1"/>
          </p:cNvSpPr>
          <p:nvPr>
            <p:ph type="body" sz="quarter" idx="18" hasCustomPrompt="1"/>
          </p:nvPr>
        </p:nvSpPr>
        <p:spPr>
          <a:xfrm>
            <a:off x="9108000" y="1441506"/>
            <a:ext cx="2700000" cy="276999"/>
          </a:xfrm>
        </p:spPr>
        <p:txBody>
          <a:bodyPr anchor="ctr" anchorCtr="0">
            <a:noAutofit/>
          </a:bodyPr>
          <a:lstStyle>
            <a:lvl1pPr>
              <a:defRPr b="1" i="0">
                <a:solidFill>
                  <a:schemeClr val="tx2"/>
                </a:solidFill>
                <a:latin typeface="Public Sans SemiBold" pitchFamily="2" charset="77"/>
              </a:defRPr>
            </a:lvl1pPr>
          </a:lstStyle>
          <a:p>
            <a:pPr lvl="0"/>
            <a:r>
              <a:rPr lang="en-US" dirty="0"/>
              <a:t>Subheading</a:t>
            </a:r>
            <a:endParaRPr lang="en-AU" dirty="0"/>
          </a:p>
        </p:txBody>
      </p:sp>
    </p:spTree>
    <p:extLst>
      <p:ext uri="{BB962C8B-B14F-4D97-AF65-F5344CB8AC3E}">
        <p14:creationId xmlns:p14="http://schemas.microsoft.com/office/powerpoint/2010/main" val="38551511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Column Timelin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6E2C7FB-9275-8140-8B0B-35966737D5B3}"/>
              </a:ext>
              <a:ext uri="{C183D7F6-B498-43B3-948B-1728B52AA6E4}">
                <adec:decorative xmlns:adec="http://schemas.microsoft.com/office/drawing/2017/decorative" val="1"/>
              </a:ext>
            </a:extLst>
          </p:cNvPr>
          <p:cNvSpPr/>
          <p:nvPr userDrawn="1"/>
        </p:nvSpPr>
        <p:spPr>
          <a:xfrm>
            <a:off x="0" y="1"/>
            <a:ext cx="12192000" cy="18859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cxnSp>
        <p:nvCxnSpPr>
          <p:cNvPr id="16" name="Straight Connector 15">
            <a:extLst>
              <a:ext uri="{FF2B5EF4-FFF2-40B4-BE49-F238E27FC236}">
                <a16:creationId xmlns:a16="http://schemas.microsoft.com/office/drawing/2014/main" id="{FFF28D73-649E-B04F-9BC1-6F9E368C8E37}"/>
              </a:ext>
              <a:ext uri="{C183D7F6-B498-43B3-948B-1728B52AA6E4}">
                <adec:decorative xmlns:adec="http://schemas.microsoft.com/office/drawing/2017/decorative" val="1"/>
              </a:ext>
            </a:extLst>
          </p:cNvPr>
          <p:cNvCxnSpPr>
            <a:cxnSpLocks/>
          </p:cNvCxnSpPr>
          <p:nvPr userDrawn="1"/>
        </p:nvCxnSpPr>
        <p:spPr>
          <a:xfrm>
            <a:off x="360000" y="1892895"/>
            <a:ext cx="11832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173C87C4-3D22-5E41-B2F2-B8A6BD01F89D}"/>
              </a:ext>
              <a:ext uri="{C183D7F6-B498-43B3-948B-1728B52AA6E4}">
                <adec:decorative xmlns:adec="http://schemas.microsoft.com/office/drawing/2017/decorative" val="1"/>
              </a:ext>
            </a:extLst>
          </p:cNvPr>
          <p:cNvSpPr/>
          <p:nvPr userDrawn="1"/>
        </p:nvSpPr>
        <p:spPr>
          <a:xfrm>
            <a:off x="360000" y="1776489"/>
            <a:ext cx="264731" cy="264731"/>
          </a:xfrm>
          <a:prstGeom prst="ellipse">
            <a:avLst/>
          </a:prstGeom>
          <a:solidFill>
            <a:schemeClr val="bg1"/>
          </a:solidFill>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pt-BR">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E50FE7C5-A85C-6945-AB61-85224392065F}"/>
              </a:ext>
              <a:ext uri="{C183D7F6-B498-43B3-948B-1728B52AA6E4}">
                <adec:decorative xmlns:adec="http://schemas.microsoft.com/office/drawing/2017/decorative" val="1"/>
              </a:ext>
            </a:extLst>
          </p:cNvPr>
          <p:cNvSpPr/>
          <p:nvPr userDrawn="1"/>
        </p:nvSpPr>
        <p:spPr>
          <a:xfrm>
            <a:off x="3286930" y="1774254"/>
            <a:ext cx="264731" cy="264731"/>
          </a:xfrm>
          <a:prstGeom prst="ellipse">
            <a:avLst/>
          </a:prstGeom>
          <a:solidFill>
            <a:schemeClr val="bg1"/>
          </a:solidFill>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pt-BR">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EC3463FA-5171-9349-AF81-9EBC6A07AFFD}"/>
              </a:ext>
              <a:ext uri="{C183D7F6-B498-43B3-948B-1728B52AA6E4}">
                <adec:decorative xmlns:adec="http://schemas.microsoft.com/office/drawing/2017/decorative" val="1"/>
              </a:ext>
            </a:extLst>
          </p:cNvPr>
          <p:cNvSpPr/>
          <p:nvPr userDrawn="1"/>
        </p:nvSpPr>
        <p:spPr>
          <a:xfrm>
            <a:off x="6213730" y="1774254"/>
            <a:ext cx="264731" cy="264731"/>
          </a:xfrm>
          <a:prstGeom prst="ellipse">
            <a:avLst/>
          </a:prstGeom>
          <a:solidFill>
            <a:schemeClr val="bg1"/>
          </a:solidFill>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pt-BR">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360000" y="360000"/>
            <a:ext cx="9720000" cy="1009652"/>
          </a:xfrm>
        </p:spPr>
        <p:txBody>
          <a:bodyPr/>
          <a:lstStyle/>
          <a:p>
            <a:r>
              <a:rPr lang="en-GB" dirty="0"/>
              <a:t>Click to edit Master title style</a:t>
            </a:r>
            <a:endParaRPr lang="en-US" dirty="0"/>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73D7C65C-44E2-4933-BFBB-90BBEEAAAC45}"/>
              </a:ext>
            </a:extLst>
          </p:cNvPr>
          <p:cNvCxnSpPr/>
          <p:nvPr userDrawn="1"/>
        </p:nvCxnSpPr>
        <p:spPr>
          <a:xfrm>
            <a:off x="360000" y="6300000"/>
            <a:ext cx="114732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DBD5903-D486-264A-A627-3898B2F63A48}"/>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1"/>
                </a:solidFill>
                <a:latin typeface="Public Sans SemiBold" pitchFamily="2" charset="77"/>
              </a:rPr>
              <a:t>Digital NSW</a:t>
            </a:r>
            <a:endParaRPr lang="en-AU" sz="1400" b="0" i="0" dirty="0">
              <a:solidFill>
                <a:schemeClr val="bg1"/>
              </a:solidFill>
              <a:latin typeface="Public Sans SemiBold" pitchFamily="2" charset="77"/>
            </a:endParaRPr>
          </a:p>
        </p:txBody>
      </p:sp>
      <p:pic>
        <p:nvPicPr>
          <p:cNvPr id="20" name="Picture 19" descr="NSW Government logo">
            <a:extLst>
              <a:ext uri="{FF2B5EF4-FFF2-40B4-BE49-F238E27FC236}">
                <a16:creationId xmlns:a16="http://schemas.microsoft.com/office/drawing/2014/main" id="{6A432D20-9388-4249-9E48-58D93C6C7D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1200" y="360000"/>
            <a:ext cx="630000" cy="685525"/>
          </a:xfrm>
          <a:prstGeom prst="rect">
            <a:avLst/>
          </a:prstGeom>
        </p:spPr>
      </p:pic>
      <p:sp>
        <p:nvSpPr>
          <p:cNvPr id="21" name="Content Placeholder 2">
            <a:extLst>
              <a:ext uri="{FF2B5EF4-FFF2-40B4-BE49-F238E27FC236}">
                <a16:creationId xmlns:a16="http://schemas.microsoft.com/office/drawing/2014/main" id="{C8D5AE55-B9CB-6747-81D5-EE5283EFAB54}"/>
              </a:ext>
            </a:extLst>
          </p:cNvPr>
          <p:cNvSpPr>
            <a:spLocks noGrp="1"/>
          </p:cNvSpPr>
          <p:nvPr>
            <p:ph sz="half" idx="13"/>
          </p:nvPr>
        </p:nvSpPr>
        <p:spPr>
          <a:xfrm>
            <a:off x="360000" y="2254983"/>
            <a:ext cx="2700000" cy="389635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2" name="Content Placeholder 2">
            <a:extLst>
              <a:ext uri="{FF2B5EF4-FFF2-40B4-BE49-F238E27FC236}">
                <a16:creationId xmlns:a16="http://schemas.microsoft.com/office/drawing/2014/main" id="{F639018D-7904-8746-8963-A14622213103}"/>
              </a:ext>
            </a:extLst>
          </p:cNvPr>
          <p:cNvSpPr>
            <a:spLocks noGrp="1"/>
          </p:cNvSpPr>
          <p:nvPr>
            <p:ph sz="half" idx="14"/>
          </p:nvPr>
        </p:nvSpPr>
        <p:spPr>
          <a:xfrm>
            <a:off x="3286930" y="2254983"/>
            <a:ext cx="2700000" cy="389635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3" name="Content Placeholder 2">
            <a:extLst>
              <a:ext uri="{FF2B5EF4-FFF2-40B4-BE49-F238E27FC236}">
                <a16:creationId xmlns:a16="http://schemas.microsoft.com/office/drawing/2014/main" id="{A488196F-685F-2944-87BD-79038116EAE6}"/>
              </a:ext>
            </a:extLst>
          </p:cNvPr>
          <p:cNvSpPr>
            <a:spLocks noGrp="1"/>
          </p:cNvSpPr>
          <p:nvPr>
            <p:ph sz="half" idx="15"/>
          </p:nvPr>
        </p:nvSpPr>
        <p:spPr>
          <a:xfrm>
            <a:off x="6213730" y="2254983"/>
            <a:ext cx="2700000" cy="389635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ext Placeholder 12">
            <a:extLst>
              <a:ext uri="{FF2B5EF4-FFF2-40B4-BE49-F238E27FC236}">
                <a16:creationId xmlns:a16="http://schemas.microsoft.com/office/drawing/2014/main" id="{DD5F5237-579D-FC4D-9BE5-532217DA645F}"/>
              </a:ext>
            </a:extLst>
          </p:cNvPr>
          <p:cNvSpPr>
            <a:spLocks noGrp="1"/>
          </p:cNvSpPr>
          <p:nvPr>
            <p:ph type="body" sz="quarter" idx="16" hasCustomPrompt="1"/>
          </p:nvPr>
        </p:nvSpPr>
        <p:spPr>
          <a:xfrm>
            <a:off x="360000" y="1442130"/>
            <a:ext cx="2700000" cy="276999"/>
          </a:xfrm>
        </p:spPr>
        <p:txBody>
          <a:bodyPr anchor="ctr" anchorCtr="0">
            <a:noAutofit/>
          </a:bodyPr>
          <a:lstStyle>
            <a:lvl1pPr>
              <a:defRPr b="1" i="0">
                <a:solidFill>
                  <a:schemeClr val="tx2"/>
                </a:solidFill>
                <a:latin typeface="Public Sans SemiBold" pitchFamily="2" charset="77"/>
              </a:defRPr>
            </a:lvl1pPr>
          </a:lstStyle>
          <a:p>
            <a:pPr lvl="0"/>
            <a:r>
              <a:rPr lang="en-US" dirty="0"/>
              <a:t>Subheading</a:t>
            </a:r>
            <a:endParaRPr lang="en-AU" dirty="0"/>
          </a:p>
        </p:txBody>
      </p:sp>
      <p:sp>
        <p:nvSpPr>
          <p:cNvPr id="25" name="Text Placeholder 12">
            <a:extLst>
              <a:ext uri="{FF2B5EF4-FFF2-40B4-BE49-F238E27FC236}">
                <a16:creationId xmlns:a16="http://schemas.microsoft.com/office/drawing/2014/main" id="{92681FAD-BE9A-BB43-BBDE-208615B201C8}"/>
              </a:ext>
            </a:extLst>
          </p:cNvPr>
          <p:cNvSpPr>
            <a:spLocks noGrp="1"/>
          </p:cNvSpPr>
          <p:nvPr>
            <p:ph type="body" sz="quarter" idx="17" hasCustomPrompt="1"/>
          </p:nvPr>
        </p:nvSpPr>
        <p:spPr>
          <a:xfrm>
            <a:off x="3286930" y="1441506"/>
            <a:ext cx="2700000" cy="276999"/>
          </a:xfrm>
        </p:spPr>
        <p:txBody>
          <a:bodyPr anchor="ctr" anchorCtr="0">
            <a:noAutofit/>
          </a:bodyPr>
          <a:lstStyle>
            <a:lvl1pPr>
              <a:defRPr b="1" i="0">
                <a:solidFill>
                  <a:schemeClr val="tx2"/>
                </a:solidFill>
                <a:latin typeface="Public Sans SemiBold" pitchFamily="2" charset="77"/>
              </a:defRPr>
            </a:lvl1pPr>
          </a:lstStyle>
          <a:p>
            <a:pPr lvl="0"/>
            <a:r>
              <a:rPr lang="en-US" dirty="0"/>
              <a:t>Subheading</a:t>
            </a:r>
            <a:endParaRPr lang="en-AU" dirty="0"/>
          </a:p>
        </p:txBody>
      </p:sp>
      <p:sp>
        <p:nvSpPr>
          <p:cNvPr id="26" name="Text Placeholder 12">
            <a:extLst>
              <a:ext uri="{FF2B5EF4-FFF2-40B4-BE49-F238E27FC236}">
                <a16:creationId xmlns:a16="http://schemas.microsoft.com/office/drawing/2014/main" id="{88B59983-4F80-804F-A2F2-A28C253164A0}"/>
              </a:ext>
            </a:extLst>
          </p:cNvPr>
          <p:cNvSpPr>
            <a:spLocks noGrp="1"/>
          </p:cNvSpPr>
          <p:nvPr>
            <p:ph type="body" sz="quarter" idx="18" hasCustomPrompt="1"/>
          </p:nvPr>
        </p:nvSpPr>
        <p:spPr>
          <a:xfrm>
            <a:off x="6213730" y="1441506"/>
            <a:ext cx="2700000" cy="276999"/>
          </a:xfrm>
        </p:spPr>
        <p:txBody>
          <a:bodyPr anchor="ctr" anchorCtr="0">
            <a:noAutofit/>
          </a:bodyPr>
          <a:lstStyle>
            <a:lvl1pPr>
              <a:defRPr b="1" i="0">
                <a:solidFill>
                  <a:schemeClr val="tx2"/>
                </a:solidFill>
                <a:latin typeface="Public Sans SemiBold" pitchFamily="2" charset="77"/>
              </a:defRPr>
            </a:lvl1pPr>
          </a:lstStyle>
          <a:p>
            <a:pPr lvl="0"/>
            <a:r>
              <a:rPr lang="en-US" dirty="0"/>
              <a:t>Subheading</a:t>
            </a:r>
            <a:endParaRPr lang="en-AU" dirty="0"/>
          </a:p>
        </p:txBody>
      </p:sp>
      <p:sp>
        <p:nvSpPr>
          <p:cNvPr id="27" name="Oval 26">
            <a:extLst>
              <a:ext uri="{FF2B5EF4-FFF2-40B4-BE49-F238E27FC236}">
                <a16:creationId xmlns:a16="http://schemas.microsoft.com/office/drawing/2014/main" id="{A1BC2929-6B7B-D947-B20C-EA5D8DE0E291}"/>
              </a:ext>
              <a:ext uri="{C183D7F6-B498-43B3-948B-1728B52AA6E4}">
                <adec:decorative xmlns:adec="http://schemas.microsoft.com/office/drawing/2017/decorative" val="1"/>
              </a:ext>
            </a:extLst>
          </p:cNvPr>
          <p:cNvSpPr/>
          <p:nvPr userDrawn="1"/>
        </p:nvSpPr>
        <p:spPr>
          <a:xfrm>
            <a:off x="9140530" y="1778918"/>
            <a:ext cx="264731" cy="264731"/>
          </a:xfrm>
          <a:prstGeom prst="ellipse">
            <a:avLst/>
          </a:prstGeom>
          <a:solidFill>
            <a:schemeClr val="bg1"/>
          </a:solidFill>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pt-BR">
              <a:latin typeface="Arial" panose="020B0604020202020204" pitchFamily="34" charset="0"/>
              <a:cs typeface="Arial" panose="020B0604020202020204" pitchFamily="34" charset="0"/>
            </a:endParaRPr>
          </a:p>
        </p:txBody>
      </p:sp>
      <p:sp>
        <p:nvSpPr>
          <p:cNvPr id="28" name="Content Placeholder 2">
            <a:extLst>
              <a:ext uri="{FF2B5EF4-FFF2-40B4-BE49-F238E27FC236}">
                <a16:creationId xmlns:a16="http://schemas.microsoft.com/office/drawing/2014/main" id="{9F268218-DCB5-674C-A570-B274FA5B5BA7}"/>
              </a:ext>
            </a:extLst>
          </p:cNvPr>
          <p:cNvSpPr>
            <a:spLocks noGrp="1"/>
          </p:cNvSpPr>
          <p:nvPr>
            <p:ph sz="half" idx="19"/>
          </p:nvPr>
        </p:nvSpPr>
        <p:spPr>
          <a:xfrm>
            <a:off x="9140530" y="2259647"/>
            <a:ext cx="2700000" cy="389635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9" name="Text Placeholder 12">
            <a:extLst>
              <a:ext uri="{FF2B5EF4-FFF2-40B4-BE49-F238E27FC236}">
                <a16:creationId xmlns:a16="http://schemas.microsoft.com/office/drawing/2014/main" id="{90721E0D-1AFB-E642-B37B-FB05C2F3432E}"/>
              </a:ext>
            </a:extLst>
          </p:cNvPr>
          <p:cNvSpPr>
            <a:spLocks noGrp="1"/>
          </p:cNvSpPr>
          <p:nvPr>
            <p:ph type="body" sz="quarter" idx="20" hasCustomPrompt="1"/>
          </p:nvPr>
        </p:nvSpPr>
        <p:spPr>
          <a:xfrm>
            <a:off x="9140530" y="1446170"/>
            <a:ext cx="2700000" cy="276999"/>
          </a:xfrm>
        </p:spPr>
        <p:txBody>
          <a:bodyPr anchor="ctr" anchorCtr="0">
            <a:noAutofit/>
          </a:bodyPr>
          <a:lstStyle>
            <a:lvl1pPr>
              <a:defRPr b="1" i="0">
                <a:solidFill>
                  <a:schemeClr val="tx2"/>
                </a:solidFill>
                <a:latin typeface="Public Sans SemiBold" pitchFamily="2" charset="77"/>
              </a:defRPr>
            </a:lvl1pPr>
          </a:lstStyle>
          <a:p>
            <a:pPr lvl="0"/>
            <a:r>
              <a:rPr lang="en-US" dirty="0"/>
              <a:t>Subheading</a:t>
            </a:r>
            <a:endParaRPr lang="en-AU" dirty="0"/>
          </a:p>
        </p:txBody>
      </p:sp>
    </p:spTree>
    <p:extLst>
      <p:ext uri="{BB962C8B-B14F-4D97-AF65-F5344CB8AC3E}">
        <p14:creationId xmlns:p14="http://schemas.microsoft.com/office/powerpoint/2010/main" val="25082138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Boxes with Icons and Image">
    <p:bg>
      <p:bgPr>
        <a:solidFill>
          <a:schemeClr val="bg1">
            <a:lumMod val="95000"/>
          </a:schemeClr>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BBF36CC9-1B34-EE45-BA91-A79D3ED298EF}"/>
              </a:ext>
            </a:extLst>
          </p:cNvPr>
          <p:cNvSpPr/>
          <p:nvPr userDrawn="1"/>
        </p:nvSpPr>
        <p:spPr>
          <a:xfrm>
            <a:off x="0" y="4914886"/>
            <a:ext cx="12192000" cy="19431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14D3EB03-ABB1-E742-953D-767FF303C883}"/>
              </a:ext>
            </a:extLst>
          </p:cNvPr>
          <p:cNvSpPr/>
          <p:nvPr userDrawn="1"/>
        </p:nvSpPr>
        <p:spPr>
          <a:xfrm>
            <a:off x="550801" y="1727999"/>
            <a:ext cx="2239200" cy="21590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540000" y="360000"/>
            <a:ext cx="9531360" cy="1009652"/>
          </a:xfrm>
        </p:spPr>
        <p:txBody>
          <a:bodyPr/>
          <a:lstStyle>
            <a:lvl1pPr>
              <a:defRPr>
                <a:solidFill>
                  <a:schemeClr val="tx1"/>
                </a:solidFill>
              </a:defRPr>
            </a:lvl1pPr>
          </a:lstStyle>
          <a:p>
            <a:r>
              <a:rPr lang="en-GB" dirty="0"/>
              <a:t>Click to edit Master title style</a:t>
            </a:r>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0A01DC5-1685-4615-8240-15192985C6A2}" type="slidenum">
              <a:rPr lang="en-AU" smtClean="0"/>
              <a:pPr/>
              <a:t>‹#›</a:t>
            </a:fld>
            <a:endParaRPr lang="en-AU" dirty="0"/>
          </a:p>
        </p:txBody>
      </p:sp>
      <p:cxnSp>
        <p:nvCxnSpPr>
          <p:cNvPr id="10" name="Straight Connector 9">
            <a:extLst>
              <a:ext uri="{FF2B5EF4-FFF2-40B4-BE49-F238E27FC236}">
                <a16:creationId xmlns:a16="http://schemas.microsoft.com/office/drawing/2014/main" id="{C2A67116-4454-462F-A3FD-DC94D36B8379}"/>
              </a:ext>
            </a:extLst>
          </p:cNvPr>
          <p:cNvCxnSpPr/>
          <p:nvPr userDrawn="1"/>
        </p:nvCxnSpPr>
        <p:spPr>
          <a:xfrm>
            <a:off x="360000" y="360000"/>
            <a:ext cx="0" cy="5958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Picture Placeholder 14">
            <a:extLst>
              <a:ext uri="{FF2B5EF4-FFF2-40B4-BE49-F238E27FC236}">
                <a16:creationId xmlns:a16="http://schemas.microsoft.com/office/drawing/2014/main" id="{A1EC6F40-A8A0-4128-90D0-E467B30278DC}"/>
              </a:ext>
            </a:extLst>
          </p:cNvPr>
          <p:cNvSpPr>
            <a:spLocks noGrp="1"/>
          </p:cNvSpPr>
          <p:nvPr>
            <p:ph type="pic" sz="quarter" idx="13"/>
          </p:nvPr>
        </p:nvSpPr>
        <p:spPr>
          <a:xfrm>
            <a:off x="5602648" y="1728788"/>
            <a:ext cx="6229350" cy="4536000"/>
          </a:xfrm>
        </p:spPr>
        <p:txBody>
          <a:bodyPr/>
          <a:lstStyle/>
          <a:p>
            <a:r>
              <a:rPr lang="en-GB"/>
              <a:t>Click icon to add picture</a:t>
            </a:r>
            <a:endParaRPr lang="en-AU"/>
          </a:p>
        </p:txBody>
      </p:sp>
      <p:cxnSp>
        <p:nvCxnSpPr>
          <p:cNvPr id="17" name="Straight Connector 16">
            <a:extLst>
              <a:ext uri="{FF2B5EF4-FFF2-40B4-BE49-F238E27FC236}">
                <a16:creationId xmlns:a16="http://schemas.microsoft.com/office/drawing/2014/main" id="{82CE467A-6B5B-43F6-973F-516915856717}"/>
              </a:ext>
            </a:extLst>
          </p:cNvPr>
          <p:cNvCxnSpPr>
            <a:cxnSpLocks/>
          </p:cNvCxnSpPr>
          <p:nvPr userDrawn="1"/>
        </p:nvCxnSpPr>
        <p:spPr>
          <a:xfrm>
            <a:off x="5411322" y="1728000"/>
            <a:ext cx="0" cy="459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AB6705B-06BC-E149-9975-C640FCB6D17D}"/>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
        <p:nvSpPr>
          <p:cNvPr id="14" name="Picture Placeholder 101">
            <a:extLst>
              <a:ext uri="{FF2B5EF4-FFF2-40B4-BE49-F238E27FC236}">
                <a16:creationId xmlns:a16="http://schemas.microsoft.com/office/drawing/2014/main" id="{AA5E0D7A-5429-214D-964A-25314B99702A}"/>
              </a:ext>
            </a:extLst>
          </p:cNvPr>
          <p:cNvSpPr>
            <a:spLocks noGrp="1" noChangeAspect="1"/>
          </p:cNvSpPr>
          <p:nvPr>
            <p:ph type="pic" sz="quarter" idx="21" hasCustomPrompt="1"/>
          </p:nvPr>
        </p:nvSpPr>
        <p:spPr>
          <a:xfrm>
            <a:off x="696405" y="1836000"/>
            <a:ext cx="540000" cy="540000"/>
          </a:xfrm>
        </p:spPr>
        <p:txBody>
          <a:bodyPr anchor="ctr" anchorCtr="1">
            <a:normAutofit/>
          </a:bodyPr>
          <a:lstStyle>
            <a:lvl1pPr marL="0" indent="0" algn="ctr">
              <a:buNone/>
              <a:defRPr sz="1000"/>
            </a:lvl1pPr>
          </a:lstStyle>
          <a:p>
            <a:r>
              <a:rPr lang="en-US" dirty="0"/>
              <a:t>Insert icon</a:t>
            </a:r>
          </a:p>
        </p:txBody>
      </p:sp>
      <p:sp>
        <p:nvSpPr>
          <p:cNvPr id="19" name="Text Placeholder 19">
            <a:extLst>
              <a:ext uri="{FF2B5EF4-FFF2-40B4-BE49-F238E27FC236}">
                <a16:creationId xmlns:a16="http://schemas.microsoft.com/office/drawing/2014/main" id="{E1B7B998-E6AA-FD4A-A2D8-37D2ADF30632}"/>
              </a:ext>
            </a:extLst>
          </p:cNvPr>
          <p:cNvSpPr>
            <a:spLocks noGrp="1"/>
          </p:cNvSpPr>
          <p:nvPr>
            <p:ph type="body" sz="quarter" idx="17"/>
          </p:nvPr>
        </p:nvSpPr>
        <p:spPr>
          <a:xfrm>
            <a:off x="696405" y="2519999"/>
            <a:ext cx="1965600" cy="1224000"/>
          </a:xfrm>
        </p:spPr>
        <p:txBody>
          <a:bodyPr>
            <a:noAutofit/>
          </a:bodyPr>
          <a:lstStyle>
            <a:lvl1pPr>
              <a:lnSpc>
                <a:spcPct val="100000"/>
              </a:lnSpc>
              <a:spcAft>
                <a:spcPts val="0"/>
              </a:spcAft>
              <a:defRPr sz="1600">
                <a:latin typeface="Public Sans SemiBold" pitchFamily="2" charset="0"/>
              </a:defRPr>
            </a:lvl1pPr>
            <a:lvl2pPr>
              <a:lnSpc>
                <a:spcPct val="100000"/>
              </a:lnSpc>
              <a:spcAft>
                <a:spcPts val="0"/>
              </a:spcAft>
              <a:defRPr sz="1600">
                <a:latin typeface="+mn-lt"/>
              </a:defRPr>
            </a:lvl2pPr>
            <a:lvl3pPr>
              <a:defRPr sz="1200"/>
            </a:lvl3pPr>
            <a:lvl4pPr>
              <a:defRPr sz="1200"/>
            </a:lvl4pPr>
            <a:lvl5pPr>
              <a:defRPr sz="1200"/>
            </a:lvl5pPr>
          </a:lstStyle>
          <a:p>
            <a:pPr lvl="0"/>
            <a:r>
              <a:rPr lang="en-GB" dirty="0"/>
              <a:t>Click to edit Master text styles</a:t>
            </a:r>
          </a:p>
          <a:p>
            <a:pPr lvl="1"/>
            <a:r>
              <a:rPr lang="en-GB" dirty="0"/>
              <a:t>Second level</a:t>
            </a:r>
          </a:p>
        </p:txBody>
      </p:sp>
      <p:sp>
        <p:nvSpPr>
          <p:cNvPr id="20" name="Rectangle 19">
            <a:extLst>
              <a:ext uri="{FF2B5EF4-FFF2-40B4-BE49-F238E27FC236}">
                <a16:creationId xmlns:a16="http://schemas.microsoft.com/office/drawing/2014/main" id="{FB84E519-E588-D14C-9AA8-261FBF344688}"/>
              </a:ext>
            </a:extLst>
          </p:cNvPr>
          <p:cNvSpPr/>
          <p:nvPr userDrawn="1"/>
        </p:nvSpPr>
        <p:spPr>
          <a:xfrm>
            <a:off x="2980801" y="1727998"/>
            <a:ext cx="2239200" cy="21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Picture Placeholder 101">
            <a:extLst>
              <a:ext uri="{FF2B5EF4-FFF2-40B4-BE49-F238E27FC236}">
                <a16:creationId xmlns:a16="http://schemas.microsoft.com/office/drawing/2014/main" id="{5BA67347-AE77-E342-BEB4-21279C39856B}"/>
              </a:ext>
            </a:extLst>
          </p:cNvPr>
          <p:cNvSpPr>
            <a:spLocks noGrp="1" noChangeAspect="1"/>
          </p:cNvSpPr>
          <p:nvPr>
            <p:ph type="pic" sz="quarter" idx="22" hasCustomPrompt="1"/>
          </p:nvPr>
        </p:nvSpPr>
        <p:spPr>
          <a:xfrm>
            <a:off x="3126405" y="1836000"/>
            <a:ext cx="540000" cy="540000"/>
          </a:xfrm>
        </p:spPr>
        <p:txBody>
          <a:bodyPr anchor="ctr" anchorCtr="1">
            <a:normAutofit/>
          </a:bodyPr>
          <a:lstStyle>
            <a:lvl1pPr marL="0" indent="0" algn="ctr">
              <a:buNone/>
              <a:defRPr sz="1000"/>
            </a:lvl1pPr>
          </a:lstStyle>
          <a:p>
            <a:r>
              <a:rPr lang="en-US" dirty="0"/>
              <a:t>Insert icon</a:t>
            </a:r>
          </a:p>
        </p:txBody>
      </p:sp>
      <p:sp>
        <p:nvSpPr>
          <p:cNvPr id="22" name="Text Placeholder 19">
            <a:extLst>
              <a:ext uri="{FF2B5EF4-FFF2-40B4-BE49-F238E27FC236}">
                <a16:creationId xmlns:a16="http://schemas.microsoft.com/office/drawing/2014/main" id="{B42BDD73-D267-7346-BCFC-8D5E2AF278E7}"/>
              </a:ext>
            </a:extLst>
          </p:cNvPr>
          <p:cNvSpPr>
            <a:spLocks noGrp="1"/>
          </p:cNvSpPr>
          <p:nvPr>
            <p:ph type="body" sz="quarter" idx="23"/>
          </p:nvPr>
        </p:nvSpPr>
        <p:spPr>
          <a:xfrm>
            <a:off x="3126406" y="2519999"/>
            <a:ext cx="1965600" cy="1224000"/>
          </a:xfrm>
        </p:spPr>
        <p:txBody>
          <a:bodyPr>
            <a:noAutofit/>
          </a:bodyPr>
          <a:lstStyle>
            <a:lvl1pPr>
              <a:lnSpc>
                <a:spcPct val="100000"/>
              </a:lnSpc>
              <a:spcAft>
                <a:spcPts val="0"/>
              </a:spcAft>
              <a:defRPr sz="1600">
                <a:latin typeface="Public Sans SemiBold" pitchFamily="2" charset="0"/>
              </a:defRPr>
            </a:lvl1pPr>
            <a:lvl2pPr>
              <a:lnSpc>
                <a:spcPct val="100000"/>
              </a:lnSpc>
              <a:spcAft>
                <a:spcPts val="0"/>
              </a:spcAft>
              <a:defRPr sz="1600">
                <a:latin typeface="+mn-lt"/>
              </a:defRPr>
            </a:lvl2pPr>
            <a:lvl3pPr>
              <a:defRPr sz="1200"/>
            </a:lvl3pPr>
            <a:lvl4pPr>
              <a:defRPr sz="1200"/>
            </a:lvl4pPr>
            <a:lvl5pPr>
              <a:defRPr sz="1200"/>
            </a:lvl5pPr>
          </a:lstStyle>
          <a:p>
            <a:pPr lvl="0"/>
            <a:r>
              <a:rPr lang="en-GB" dirty="0"/>
              <a:t>Click to edit Master text styles</a:t>
            </a:r>
          </a:p>
          <a:p>
            <a:pPr lvl="1"/>
            <a:r>
              <a:rPr lang="en-GB" dirty="0"/>
              <a:t>Second level</a:t>
            </a:r>
          </a:p>
        </p:txBody>
      </p:sp>
      <p:sp>
        <p:nvSpPr>
          <p:cNvPr id="23" name="Rectangle 22">
            <a:extLst>
              <a:ext uri="{FF2B5EF4-FFF2-40B4-BE49-F238E27FC236}">
                <a16:creationId xmlns:a16="http://schemas.microsoft.com/office/drawing/2014/main" id="{51C76D98-58C3-114B-94B3-94370CCDB26D}"/>
              </a:ext>
            </a:extLst>
          </p:cNvPr>
          <p:cNvSpPr/>
          <p:nvPr userDrawn="1"/>
        </p:nvSpPr>
        <p:spPr>
          <a:xfrm>
            <a:off x="550797" y="4104788"/>
            <a:ext cx="2239200" cy="21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Picture Placeholder 101">
            <a:extLst>
              <a:ext uri="{FF2B5EF4-FFF2-40B4-BE49-F238E27FC236}">
                <a16:creationId xmlns:a16="http://schemas.microsoft.com/office/drawing/2014/main" id="{AE9F4105-0FE8-FF4C-8779-2EE450FDA49C}"/>
              </a:ext>
            </a:extLst>
          </p:cNvPr>
          <p:cNvSpPr>
            <a:spLocks noGrp="1" noChangeAspect="1"/>
          </p:cNvSpPr>
          <p:nvPr>
            <p:ph type="pic" sz="quarter" idx="24" hasCustomPrompt="1"/>
          </p:nvPr>
        </p:nvSpPr>
        <p:spPr>
          <a:xfrm>
            <a:off x="696401" y="4212789"/>
            <a:ext cx="540000" cy="540000"/>
          </a:xfrm>
        </p:spPr>
        <p:txBody>
          <a:bodyPr anchor="ctr" anchorCtr="1">
            <a:normAutofit/>
          </a:bodyPr>
          <a:lstStyle>
            <a:lvl1pPr marL="0" indent="0" algn="ctr">
              <a:buNone/>
              <a:defRPr sz="1000"/>
            </a:lvl1pPr>
          </a:lstStyle>
          <a:p>
            <a:r>
              <a:rPr lang="en-US" dirty="0"/>
              <a:t>Insert icon</a:t>
            </a:r>
          </a:p>
        </p:txBody>
      </p:sp>
      <p:sp>
        <p:nvSpPr>
          <p:cNvPr id="25" name="Text Placeholder 19">
            <a:extLst>
              <a:ext uri="{FF2B5EF4-FFF2-40B4-BE49-F238E27FC236}">
                <a16:creationId xmlns:a16="http://schemas.microsoft.com/office/drawing/2014/main" id="{8DD299F6-FA0D-6746-95AD-BD2FA6C89FBB}"/>
              </a:ext>
            </a:extLst>
          </p:cNvPr>
          <p:cNvSpPr>
            <a:spLocks noGrp="1"/>
          </p:cNvSpPr>
          <p:nvPr>
            <p:ph type="body" sz="quarter" idx="25"/>
          </p:nvPr>
        </p:nvSpPr>
        <p:spPr>
          <a:xfrm>
            <a:off x="696401" y="4896788"/>
            <a:ext cx="1965600" cy="1224000"/>
          </a:xfrm>
        </p:spPr>
        <p:txBody>
          <a:bodyPr>
            <a:noAutofit/>
          </a:bodyPr>
          <a:lstStyle>
            <a:lvl1pPr>
              <a:lnSpc>
                <a:spcPct val="100000"/>
              </a:lnSpc>
              <a:spcAft>
                <a:spcPts val="0"/>
              </a:spcAft>
              <a:defRPr sz="1600">
                <a:latin typeface="Public Sans SemiBold" pitchFamily="2" charset="0"/>
              </a:defRPr>
            </a:lvl1pPr>
            <a:lvl2pPr>
              <a:lnSpc>
                <a:spcPct val="100000"/>
              </a:lnSpc>
              <a:spcAft>
                <a:spcPts val="0"/>
              </a:spcAft>
              <a:defRPr sz="1600">
                <a:latin typeface="+mn-lt"/>
              </a:defRPr>
            </a:lvl2pPr>
            <a:lvl3pPr>
              <a:defRPr sz="1200"/>
            </a:lvl3pPr>
            <a:lvl4pPr>
              <a:defRPr sz="1200"/>
            </a:lvl4pPr>
            <a:lvl5pPr>
              <a:defRPr sz="1200"/>
            </a:lvl5pPr>
          </a:lstStyle>
          <a:p>
            <a:pPr lvl="0"/>
            <a:r>
              <a:rPr lang="en-GB" dirty="0"/>
              <a:t>Click to edit Master text styles</a:t>
            </a:r>
          </a:p>
          <a:p>
            <a:pPr lvl="1"/>
            <a:r>
              <a:rPr lang="en-GB" dirty="0"/>
              <a:t>Second level</a:t>
            </a:r>
          </a:p>
        </p:txBody>
      </p:sp>
      <p:sp>
        <p:nvSpPr>
          <p:cNvPr id="26" name="Rectangle 25">
            <a:extLst>
              <a:ext uri="{FF2B5EF4-FFF2-40B4-BE49-F238E27FC236}">
                <a16:creationId xmlns:a16="http://schemas.microsoft.com/office/drawing/2014/main" id="{D3D11F30-4AD7-6C4B-A535-A0ED65F62120}"/>
              </a:ext>
            </a:extLst>
          </p:cNvPr>
          <p:cNvSpPr/>
          <p:nvPr userDrawn="1"/>
        </p:nvSpPr>
        <p:spPr>
          <a:xfrm>
            <a:off x="2980797" y="4104788"/>
            <a:ext cx="2239200" cy="21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Picture Placeholder 101">
            <a:extLst>
              <a:ext uri="{FF2B5EF4-FFF2-40B4-BE49-F238E27FC236}">
                <a16:creationId xmlns:a16="http://schemas.microsoft.com/office/drawing/2014/main" id="{E90326D9-6373-AA48-8E05-0FA7FA6F8161}"/>
              </a:ext>
            </a:extLst>
          </p:cNvPr>
          <p:cNvSpPr>
            <a:spLocks noGrp="1" noChangeAspect="1"/>
          </p:cNvSpPr>
          <p:nvPr>
            <p:ph type="pic" sz="quarter" idx="26" hasCustomPrompt="1"/>
          </p:nvPr>
        </p:nvSpPr>
        <p:spPr>
          <a:xfrm>
            <a:off x="3126401" y="4212789"/>
            <a:ext cx="540000" cy="540000"/>
          </a:xfrm>
        </p:spPr>
        <p:txBody>
          <a:bodyPr anchor="ctr" anchorCtr="1">
            <a:normAutofit/>
          </a:bodyPr>
          <a:lstStyle>
            <a:lvl1pPr marL="0" indent="0" algn="ctr">
              <a:buNone/>
              <a:defRPr sz="1000"/>
            </a:lvl1pPr>
          </a:lstStyle>
          <a:p>
            <a:r>
              <a:rPr lang="en-US" dirty="0"/>
              <a:t>Insert icon</a:t>
            </a:r>
          </a:p>
        </p:txBody>
      </p:sp>
      <p:sp>
        <p:nvSpPr>
          <p:cNvPr id="28" name="Text Placeholder 19">
            <a:extLst>
              <a:ext uri="{FF2B5EF4-FFF2-40B4-BE49-F238E27FC236}">
                <a16:creationId xmlns:a16="http://schemas.microsoft.com/office/drawing/2014/main" id="{8B01666D-B60C-BD45-BDBC-3C01CFC5CD9E}"/>
              </a:ext>
            </a:extLst>
          </p:cNvPr>
          <p:cNvSpPr>
            <a:spLocks noGrp="1"/>
          </p:cNvSpPr>
          <p:nvPr>
            <p:ph type="body" sz="quarter" idx="27"/>
          </p:nvPr>
        </p:nvSpPr>
        <p:spPr>
          <a:xfrm>
            <a:off x="3126402" y="4896788"/>
            <a:ext cx="1963260" cy="1224000"/>
          </a:xfrm>
        </p:spPr>
        <p:txBody>
          <a:bodyPr>
            <a:noAutofit/>
          </a:bodyPr>
          <a:lstStyle>
            <a:lvl1pPr>
              <a:lnSpc>
                <a:spcPct val="100000"/>
              </a:lnSpc>
              <a:spcAft>
                <a:spcPts val="0"/>
              </a:spcAft>
              <a:defRPr sz="1600">
                <a:latin typeface="Public Sans SemiBold" pitchFamily="2" charset="0"/>
              </a:defRPr>
            </a:lvl1pPr>
            <a:lvl2pPr>
              <a:lnSpc>
                <a:spcPct val="100000"/>
              </a:lnSpc>
              <a:spcAft>
                <a:spcPts val="0"/>
              </a:spcAft>
              <a:defRPr sz="1600">
                <a:latin typeface="+mn-lt"/>
              </a:defRPr>
            </a:lvl2pPr>
            <a:lvl3pPr>
              <a:defRPr sz="1200"/>
            </a:lvl3pPr>
            <a:lvl4pPr>
              <a:defRPr sz="1200"/>
            </a:lvl4pPr>
            <a:lvl5pPr>
              <a:defRPr sz="1200"/>
            </a:lvl5pPr>
          </a:lstStyle>
          <a:p>
            <a:pPr lvl="0"/>
            <a:r>
              <a:rPr lang="en-GB" dirty="0"/>
              <a:t>Click to edit Master text styles</a:t>
            </a:r>
          </a:p>
          <a:p>
            <a:pPr lvl="1"/>
            <a:r>
              <a:rPr lang="en-GB" dirty="0"/>
              <a:t>Second level</a:t>
            </a:r>
          </a:p>
        </p:txBody>
      </p:sp>
    </p:spTree>
    <p:extLst>
      <p:ext uri="{BB962C8B-B14F-4D97-AF65-F5344CB8AC3E}">
        <p14:creationId xmlns:p14="http://schemas.microsoft.com/office/powerpoint/2010/main" val="4054308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Cover 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7081598-8EF9-4067-828C-DA3306F39365}"/>
              </a:ext>
            </a:extLst>
          </p:cNvPr>
          <p:cNvSpPr>
            <a:spLocks noGrp="1"/>
          </p:cNvSpPr>
          <p:nvPr>
            <p:ph type="pic" sz="quarter" idx="13"/>
          </p:nvPr>
        </p:nvSpPr>
        <p:spPr>
          <a:xfrm>
            <a:off x="-1" y="0"/>
            <a:ext cx="3060000" cy="6858000"/>
          </a:xfrm>
        </p:spPr>
        <p:txBody>
          <a:bodyPr/>
          <a:lstStyle/>
          <a:p>
            <a:r>
              <a:rPr lang="en-GB"/>
              <a:t>Click icon to add picture</a:t>
            </a:r>
            <a:endParaRPr lang="en-AU" dirty="0"/>
          </a:p>
        </p:txBody>
      </p:sp>
      <p:sp>
        <p:nvSpPr>
          <p:cNvPr id="4" name="Rectangle 3">
            <a:extLst>
              <a:ext uri="{FF2B5EF4-FFF2-40B4-BE49-F238E27FC236}">
                <a16:creationId xmlns:a16="http://schemas.microsoft.com/office/drawing/2014/main" id="{E57A2D9F-61E4-43DD-AEE4-7DB03212C80F}"/>
              </a:ext>
            </a:extLst>
          </p:cNvPr>
          <p:cNvSpPr/>
          <p:nvPr userDrawn="1"/>
        </p:nvSpPr>
        <p:spPr>
          <a:xfrm>
            <a:off x="3060000" y="0"/>
            <a:ext cx="777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2" name="Title 1"/>
          <p:cNvSpPr>
            <a:spLocks noGrp="1"/>
          </p:cNvSpPr>
          <p:nvPr>
            <p:ph type="ctrTitle" hasCustomPrompt="1"/>
          </p:nvPr>
        </p:nvSpPr>
        <p:spPr>
          <a:xfrm>
            <a:off x="3599998" y="1619939"/>
            <a:ext cx="6964836" cy="2917763"/>
          </a:xfrm>
          <a:ln>
            <a:noFill/>
          </a:ln>
        </p:spPr>
        <p:txBody>
          <a:bodyPr anchor="t">
            <a:normAutofit/>
          </a:bodyPr>
          <a:lstStyle>
            <a:lvl1pPr algn="l">
              <a:lnSpc>
                <a:spcPct val="90000"/>
              </a:lnSpc>
              <a:defRPr sz="4800">
                <a:solidFill>
                  <a:schemeClr val="bg1"/>
                </a:solidFill>
              </a:defRPr>
            </a:lvl1pPr>
          </a:lstStyle>
          <a:p>
            <a:r>
              <a:rPr lang="en-US" dirty="0"/>
              <a:t>Section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3599999" y="935442"/>
            <a:ext cx="5135997" cy="601370"/>
          </a:xfrm>
        </p:spPr>
        <p:txBody>
          <a:bodyPr anchor="b">
            <a:noAutofit/>
          </a:bodyPr>
          <a:lstStyle>
            <a:lvl1pPr>
              <a:defRPr sz="2000">
                <a:solidFill>
                  <a:schemeClr val="bg1"/>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Section number</a:t>
            </a:r>
          </a:p>
        </p:txBody>
      </p: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3600000" y="6251781"/>
            <a:ext cx="3600000" cy="246221"/>
          </a:xfrm>
        </p:spPr>
        <p:txBody>
          <a:bodyPr anchor="b" anchorCtr="0">
            <a:noAutofit/>
          </a:bodyPr>
          <a:lstStyle>
            <a:lvl1pPr>
              <a:lnSpc>
                <a:spcPct val="100000"/>
              </a:lnSpc>
              <a:spcAft>
                <a:spcPts val="0"/>
              </a:spcAft>
              <a:defRPr sz="1600" b="0">
                <a:solidFill>
                  <a:schemeClr val="bg1"/>
                </a:solidFill>
                <a:latin typeface="Public Sans SemiBold" pitchFamily="2" charset="0"/>
              </a:defRPr>
            </a:lvl1pPr>
            <a:lvl2pPr>
              <a:lnSpc>
                <a:spcPct val="100000"/>
              </a:lnSpc>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Presentation 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7864834" y="6253200"/>
            <a:ext cx="2700000" cy="244800"/>
          </a:xfrm>
        </p:spPr>
        <p:txBody>
          <a:bodyPr anchor="b">
            <a:noAutofit/>
          </a:bodyPr>
          <a:lstStyle>
            <a:lvl1pPr algn="r">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 Month YY20</a:t>
            </a:r>
          </a:p>
        </p:txBody>
      </p:sp>
      <p:cxnSp>
        <p:nvCxnSpPr>
          <p:cNvPr id="19" name="Straight Connector 18">
            <a:extLst>
              <a:ext uri="{FF2B5EF4-FFF2-40B4-BE49-F238E27FC236}">
                <a16:creationId xmlns:a16="http://schemas.microsoft.com/office/drawing/2014/main" id="{DB400A8E-928A-43DB-8723-796D9A555203}"/>
              </a:ext>
            </a:extLst>
          </p:cNvPr>
          <p:cNvCxnSpPr>
            <a:cxnSpLocks/>
          </p:cNvCxnSpPr>
          <p:nvPr userDrawn="1"/>
        </p:nvCxnSpPr>
        <p:spPr>
          <a:xfrm>
            <a:off x="3456000" y="388136"/>
            <a:ext cx="0" cy="601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1B187F4-1DDA-994F-BAD3-B85112F107F3}"/>
              </a:ext>
            </a:extLst>
          </p:cNvPr>
          <p:cNvSpPr txBox="1"/>
          <p:nvPr userDrawn="1"/>
        </p:nvSpPr>
        <p:spPr>
          <a:xfrm>
            <a:off x="3599998" y="359999"/>
            <a:ext cx="4500000" cy="215444"/>
          </a:xfrm>
          <a:prstGeom prst="rect">
            <a:avLst/>
          </a:prstGeom>
          <a:noFill/>
        </p:spPr>
        <p:txBody>
          <a:bodyPr wrap="square" lIns="0" tIns="0" rIns="0" bIns="0" rtlCol="0">
            <a:spAutoFit/>
          </a:bodyPr>
          <a:lstStyle/>
          <a:p>
            <a:r>
              <a:rPr lang="en-US" sz="1400" b="0" i="0" dirty="0">
                <a:solidFill>
                  <a:schemeClr val="bg1"/>
                </a:solidFill>
                <a:latin typeface="Public Sans SemiBold" pitchFamily="2" charset="77"/>
              </a:rPr>
              <a:t>Digital NSW</a:t>
            </a:r>
            <a:endParaRPr lang="en-AU" sz="1400" b="0" i="0" dirty="0">
              <a:solidFill>
                <a:schemeClr val="bg1"/>
              </a:solidFill>
              <a:latin typeface="Public Sans SemiBold" pitchFamily="2" charset="77"/>
            </a:endParaRPr>
          </a:p>
        </p:txBody>
      </p:sp>
    </p:spTree>
    <p:extLst>
      <p:ext uri="{BB962C8B-B14F-4D97-AF65-F5344CB8AC3E}">
        <p14:creationId xmlns:p14="http://schemas.microsoft.com/office/powerpoint/2010/main" val="36291825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Column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6" name="TextBox 5">
            <a:extLst>
              <a:ext uri="{FF2B5EF4-FFF2-40B4-BE49-F238E27FC236}">
                <a16:creationId xmlns:a16="http://schemas.microsoft.com/office/drawing/2014/main" id="{8B7C8B0F-68D1-164B-B540-A0AF3DF787E2}"/>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cxnSp>
        <p:nvCxnSpPr>
          <p:cNvPr id="8" name="Straight Connector 7">
            <a:extLst>
              <a:ext uri="{FF2B5EF4-FFF2-40B4-BE49-F238E27FC236}">
                <a16:creationId xmlns:a16="http://schemas.microsoft.com/office/drawing/2014/main" id="{D81E04FB-DB9E-E844-BCF8-90672B34B60A}"/>
              </a:ext>
            </a:extLst>
          </p:cNvPr>
          <p:cNvCxnSpPr>
            <a:cxnSpLocks/>
          </p:cNvCxnSpPr>
          <p:nvPr/>
        </p:nvCxnSpPr>
        <p:spPr>
          <a:xfrm>
            <a:off x="360267" y="2335988"/>
            <a:ext cx="26604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6612EC2-E171-D84F-AE22-0916A147FE6B}"/>
              </a:ext>
            </a:extLst>
          </p:cNvPr>
          <p:cNvCxnSpPr>
            <a:cxnSpLocks/>
          </p:cNvCxnSpPr>
          <p:nvPr/>
        </p:nvCxnSpPr>
        <p:spPr>
          <a:xfrm>
            <a:off x="360267" y="5661261"/>
            <a:ext cx="26604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95A811D-4662-194E-B3FB-54CAD23CA850}"/>
              </a:ext>
            </a:extLst>
          </p:cNvPr>
          <p:cNvCxnSpPr>
            <a:cxnSpLocks/>
          </p:cNvCxnSpPr>
          <p:nvPr/>
        </p:nvCxnSpPr>
        <p:spPr>
          <a:xfrm>
            <a:off x="360267" y="4552837"/>
            <a:ext cx="26604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1FA5E22-5389-8D47-BAAB-D96C7E7EA22B}"/>
              </a:ext>
            </a:extLst>
          </p:cNvPr>
          <p:cNvCxnSpPr>
            <a:cxnSpLocks/>
          </p:cNvCxnSpPr>
          <p:nvPr/>
        </p:nvCxnSpPr>
        <p:spPr>
          <a:xfrm>
            <a:off x="360267" y="3444413"/>
            <a:ext cx="26604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EA9C867-401F-4C43-8DD9-9C00BF5A2B80}"/>
              </a:ext>
            </a:extLst>
          </p:cNvPr>
          <p:cNvCxnSpPr>
            <a:cxnSpLocks/>
          </p:cNvCxnSpPr>
          <p:nvPr/>
        </p:nvCxnSpPr>
        <p:spPr>
          <a:xfrm>
            <a:off x="3297600" y="2335988"/>
            <a:ext cx="2660400"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049B124-6DFF-8F43-93B5-C0C070AAEF14}"/>
              </a:ext>
            </a:extLst>
          </p:cNvPr>
          <p:cNvCxnSpPr>
            <a:cxnSpLocks/>
          </p:cNvCxnSpPr>
          <p:nvPr/>
        </p:nvCxnSpPr>
        <p:spPr>
          <a:xfrm>
            <a:off x="3297600" y="5661261"/>
            <a:ext cx="2660400"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F834EB2-3E41-D64B-BC99-7F7235EA9CAC}"/>
              </a:ext>
            </a:extLst>
          </p:cNvPr>
          <p:cNvCxnSpPr>
            <a:cxnSpLocks/>
          </p:cNvCxnSpPr>
          <p:nvPr/>
        </p:nvCxnSpPr>
        <p:spPr>
          <a:xfrm>
            <a:off x="3297600" y="4552837"/>
            <a:ext cx="26604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34F220A-522B-0B44-A6F5-94090A261706}"/>
              </a:ext>
            </a:extLst>
          </p:cNvPr>
          <p:cNvCxnSpPr>
            <a:cxnSpLocks/>
          </p:cNvCxnSpPr>
          <p:nvPr/>
        </p:nvCxnSpPr>
        <p:spPr>
          <a:xfrm>
            <a:off x="3297600" y="3444413"/>
            <a:ext cx="26604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989223D-8FA1-F34E-914D-7E0614337029}"/>
              </a:ext>
            </a:extLst>
          </p:cNvPr>
          <p:cNvCxnSpPr>
            <a:cxnSpLocks/>
          </p:cNvCxnSpPr>
          <p:nvPr/>
        </p:nvCxnSpPr>
        <p:spPr>
          <a:xfrm>
            <a:off x="6231599" y="2335988"/>
            <a:ext cx="2660400"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E2EC9A-E347-E449-ACB8-B95EEE39775B}"/>
              </a:ext>
            </a:extLst>
          </p:cNvPr>
          <p:cNvCxnSpPr>
            <a:cxnSpLocks/>
          </p:cNvCxnSpPr>
          <p:nvPr/>
        </p:nvCxnSpPr>
        <p:spPr>
          <a:xfrm>
            <a:off x="6231599" y="5661261"/>
            <a:ext cx="26604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98D660D-3534-C14D-9E6B-33AB14035779}"/>
              </a:ext>
            </a:extLst>
          </p:cNvPr>
          <p:cNvCxnSpPr>
            <a:cxnSpLocks/>
          </p:cNvCxnSpPr>
          <p:nvPr/>
        </p:nvCxnSpPr>
        <p:spPr>
          <a:xfrm>
            <a:off x="6231599" y="4552837"/>
            <a:ext cx="26604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B743760-7B9E-9444-B909-2D351CB8B718}"/>
              </a:ext>
            </a:extLst>
          </p:cNvPr>
          <p:cNvCxnSpPr>
            <a:cxnSpLocks/>
          </p:cNvCxnSpPr>
          <p:nvPr/>
        </p:nvCxnSpPr>
        <p:spPr>
          <a:xfrm>
            <a:off x="6231599" y="3444413"/>
            <a:ext cx="26604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4DC7040-52BF-FC4D-8FD6-9D4F644A74DD}"/>
              </a:ext>
            </a:extLst>
          </p:cNvPr>
          <p:cNvCxnSpPr>
            <a:cxnSpLocks/>
          </p:cNvCxnSpPr>
          <p:nvPr/>
        </p:nvCxnSpPr>
        <p:spPr>
          <a:xfrm>
            <a:off x="9167732" y="2335988"/>
            <a:ext cx="2660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D6A498C-F6BB-4A43-B9A8-354DE837AE51}"/>
              </a:ext>
            </a:extLst>
          </p:cNvPr>
          <p:cNvCxnSpPr>
            <a:cxnSpLocks/>
          </p:cNvCxnSpPr>
          <p:nvPr/>
        </p:nvCxnSpPr>
        <p:spPr>
          <a:xfrm>
            <a:off x="9167732" y="5661261"/>
            <a:ext cx="26604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E56CAC5-C524-AE47-8F79-4BE5226834D7}"/>
              </a:ext>
            </a:extLst>
          </p:cNvPr>
          <p:cNvCxnSpPr>
            <a:cxnSpLocks/>
          </p:cNvCxnSpPr>
          <p:nvPr/>
        </p:nvCxnSpPr>
        <p:spPr>
          <a:xfrm>
            <a:off x="9167732" y="4552837"/>
            <a:ext cx="26604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82D3CAB-DF4A-E046-A10F-A28F99C6045E}"/>
              </a:ext>
            </a:extLst>
          </p:cNvPr>
          <p:cNvCxnSpPr>
            <a:cxnSpLocks/>
          </p:cNvCxnSpPr>
          <p:nvPr/>
        </p:nvCxnSpPr>
        <p:spPr>
          <a:xfrm>
            <a:off x="9167732" y="3444413"/>
            <a:ext cx="26604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7" name="Text Placeholder 2">
            <a:extLst>
              <a:ext uri="{FF2B5EF4-FFF2-40B4-BE49-F238E27FC236}">
                <a16:creationId xmlns:a16="http://schemas.microsoft.com/office/drawing/2014/main" id="{1CF0326A-72BE-3F43-8621-10626AF7DC65}"/>
              </a:ext>
            </a:extLst>
          </p:cNvPr>
          <p:cNvSpPr>
            <a:spLocks noGrp="1"/>
          </p:cNvSpPr>
          <p:nvPr>
            <p:ph type="body" idx="11" hasCustomPrompt="1"/>
          </p:nvPr>
        </p:nvSpPr>
        <p:spPr>
          <a:xfrm>
            <a:off x="360266" y="1778858"/>
            <a:ext cx="2178000" cy="468000"/>
          </a:xfrm>
          <a:prstGeom prst="rect">
            <a:avLst/>
          </a:prstGeom>
        </p:spPr>
        <p:txBody>
          <a:bodyPr>
            <a:noAutofit/>
          </a:bodyPr>
          <a:lstStyle>
            <a:lvl1pPr marL="0" indent="0">
              <a:lnSpc>
                <a:spcPct val="100000"/>
              </a:lnSpc>
              <a:spcAft>
                <a:spcPts val="400"/>
              </a:spcAft>
              <a:buNone/>
              <a:defRPr sz="1600" b="1" i="0">
                <a:solidFill>
                  <a:schemeClr val="tx2"/>
                </a:solidFill>
                <a:latin typeface="Public Sans SemiBold" pitchFamily="2"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column title</a:t>
            </a:r>
          </a:p>
        </p:txBody>
      </p:sp>
      <p:sp>
        <p:nvSpPr>
          <p:cNvPr id="28" name="Text Placeholder 2">
            <a:extLst>
              <a:ext uri="{FF2B5EF4-FFF2-40B4-BE49-F238E27FC236}">
                <a16:creationId xmlns:a16="http://schemas.microsoft.com/office/drawing/2014/main" id="{E3503D1A-82D1-054C-BFD9-2A67F4E1BD8B}"/>
              </a:ext>
            </a:extLst>
          </p:cNvPr>
          <p:cNvSpPr>
            <a:spLocks noGrp="1"/>
          </p:cNvSpPr>
          <p:nvPr>
            <p:ph type="body" idx="15" hasCustomPrompt="1"/>
          </p:nvPr>
        </p:nvSpPr>
        <p:spPr>
          <a:xfrm>
            <a:off x="360000" y="2468641"/>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text</a:t>
            </a:r>
          </a:p>
        </p:txBody>
      </p:sp>
      <p:sp>
        <p:nvSpPr>
          <p:cNvPr id="29" name="Text Placeholder 2">
            <a:extLst>
              <a:ext uri="{FF2B5EF4-FFF2-40B4-BE49-F238E27FC236}">
                <a16:creationId xmlns:a16="http://schemas.microsoft.com/office/drawing/2014/main" id="{E34CCE5F-FA96-E841-BCC7-8D11690F09CB}"/>
              </a:ext>
            </a:extLst>
          </p:cNvPr>
          <p:cNvSpPr>
            <a:spLocks noGrp="1"/>
          </p:cNvSpPr>
          <p:nvPr>
            <p:ph type="body" idx="16" hasCustomPrompt="1"/>
          </p:nvPr>
        </p:nvSpPr>
        <p:spPr>
          <a:xfrm>
            <a:off x="359999" y="3579166"/>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insert table text</a:t>
            </a:r>
          </a:p>
        </p:txBody>
      </p:sp>
      <p:sp>
        <p:nvSpPr>
          <p:cNvPr id="30" name="Text Placeholder 2">
            <a:extLst>
              <a:ext uri="{FF2B5EF4-FFF2-40B4-BE49-F238E27FC236}">
                <a16:creationId xmlns:a16="http://schemas.microsoft.com/office/drawing/2014/main" id="{C55BD88C-DECE-9D47-9EBC-6FF0F7ECFF66}"/>
              </a:ext>
            </a:extLst>
          </p:cNvPr>
          <p:cNvSpPr>
            <a:spLocks noGrp="1"/>
          </p:cNvSpPr>
          <p:nvPr>
            <p:ph type="body" idx="17" hasCustomPrompt="1"/>
          </p:nvPr>
        </p:nvSpPr>
        <p:spPr>
          <a:xfrm>
            <a:off x="359999" y="4687589"/>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text</a:t>
            </a:r>
          </a:p>
        </p:txBody>
      </p:sp>
      <p:sp>
        <p:nvSpPr>
          <p:cNvPr id="31" name="Text Placeholder 2">
            <a:extLst>
              <a:ext uri="{FF2B5EF4-FFF2-40B4-BE49-F238E27FC236}">
                <a16:creationId xmlns:a16="http://schemas.microsoft.com/office/drawing/2014/main" id="{04416C9F-90D1-D94C-BEC6-A5945F2898D9}"/>
              </a:ext>
            </a:extLst>
          </p:cNvPr>
          <p:cNvSpPr>
            <a:spLocks noGrp="1"/>
          </p:cNvSpPr>
          <p:nvPr>
            <p:ph type="body" idx="18" hasCustomPrompt="1"/>
          </p:nvPr>
        </p:nvSpPr>
        <p:spPr>
          <a:xfrm>
            <a:off x="3297600" y="2468641"/>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text</a:t>
            </a:r>
          </a:p>
        </p:txBody>
      </p:sp>
      <p:sp>
        <p:nvSpPr>
          <p:cNvPr id="32" name="Text Placeholder 2">
            <a:extLst>
              <a:ext uri="{FF2B5EF4-FFF2-40B4-BE49-F238E27FC236}">
                <a16:creationId xmlns:a16="http://schemas.microsoft.com/office/drawing/2014/main" id="{265B6CF3-F461-3A4C-8F03-B2801B32F6C0}"/>
              </a:ext>
            </a:extLst>
          </p:cNvPr>
          <p:cNvSpPr>
            <a:spLocks noGrp="1"/>
          </p:cNvSpPr>
          <p:nvPr>
            <p:ph type="body" idx="19" hasCustomPrompt="1"/>
          </p:nvPr>
        </p:nvSpPr>
        <p:spPr>
          <a:xfrm>
            <a:off x="3297600" y="3579166"/>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text</a:t>
            </a:r>
          </a:p>
        </p:txBody>
      </p:sp>
      <p:sp>
        <p:nvSpPr>
          <p:cNvPr id="33" name="Text Placeholder 2">
            <a:extLst>
              <a:ext uri="{FF2B5EF4-FFF2-40B4-BE49-F238E27FC236}">
                <a16:creationId xmlns:a16="http://schemas.microsoft.com/office/drawing/2014/main" id="{FDC21F69-65AC-7347-9499-BE92C6CADDD4}"/>
              </a:ext>
            </a:extLst>
          </p:cNvPr>
          <p:cNvSpPr>
            <a:spLocks noGrp="1"/>
          </p:cNvSpPr>
          <p:nvPr>
            <p:ph type="body" idx="20" hasCustomPrompt="1"/>
          </p:nvPr>
        </p:nvSpPr>
        <p:spPr>
          <a:xfrm>
            <a:off x="3297600" y="4687589"/>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text</a:t>
            </a:r>
          </a:p>
        </p:txBody>
      </p:sp>
      <p:sp>
        <p:nvSpPr>
          <p:cNvPr id="34" name="Text Placeholder 2">
            <a:extLst>
              <a:ext uri="{FF2B5EF4-FFF2-40B4-BE49-F238E27FC236}">
                <a16:creationId xmlns:a16="http://schemas.microsoft.com/office/drawing/2014/main" id="{3DA37BBE-798D-9A49-920A-B6DB8FD419F0}"/>
              </a:ext>
            </a:extLst>
          </p:cNvPr>
          <p:cNvSpPr>
            <a:spLocks noGrp="1"/>
          </p:cNvSpPr>
          <p:nvPr>
            <p:ph type="body" idx="21" hasCustomPrompt="1"/>
          </p:nvPr>
        </p:nvSpPr>
        <p:spPr>
          <a:xfrm>
            <a:off x="6231600" y="2468641"/>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text</a:t>
            </a:r>
          </a:p>
        </p:txBody>
      </p:sp>
      <p:sp>
        <p:nvSpPr>
          <p:cNvPr id="35" name="Text Placeholder 2">
            <a:extLst>
              <a:ext uri="{FF2B5EF4-FFF2-40B4-BE49-F238E27FC236}">
                <a16:creationId xmlns:a16="http://schemas.microsoft.com/office/drawing/2014/main" id="{57DEA31B-200D-9A47-AB54-E1FA6F8BD1E8}"/>
              </a:ext>
            </a:extLst>
          </p:cNvPr>
          <p:cNvSpPr>
            <a:spLocks noGrp="1"/>
          </p:cNvSpPr>
          <p:nvPr>
            <p:ph type="body" idx="22" hasCustomPrompt="1"/>
          </p:nvPr>
        </p:nvSpPr>
        <p:spPr>
          <a:xfrm>
            <a:off x="6231600" y="3579166"/>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text</a:t>
            </a:r>
          </a:p>
        </p:txBody>
      </p:sp>
      <p:sp>
        <p:nvSpPr>
          <p:cNvPr id="36" name="Text Placeholder 2">
            <a:extLst>
              <a:ext uri="{FF2B5EF4-FFF2-40B4-BE49-F238E27FC236}">
                <a16:creationId xmlns:a16="http://schemas.microsoft.com/office/drawing/2014/main" id="{4302001C-4DD7-A146-8946-9BEE84B1E4F9}"/>
              </a:ext>
            </a:extLst>
          </p:cNvPr>
          <p:cNvSpPr>
            <a:spLocks noGrp="1"/>
          </p:cNvSpPr>
          <p:nvPr>
            <p:ph type="body" idx="23" hasCustomPrompt="1"/>
          </p:nvPr>
        </p:nvSpPr>
        <p:spPr>
          <a:xfrm>
            <a:off x="6231600" y="4687589"/>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text</a:t>
            </a:r>
          </a:p>
        </p:txBody>
      </p:sp>
      <p:sp>
        <p:nvSpPr>
          <p:cNvPr id="37" name="Text Placeholder 2">
            <a:extLst>
              <a:ext uri="{FF2B5EF4-FFF2-40B4-BE49-F238E27FC236}">
                <a16:creationId xmlns:a16="http://schemas.microsoft.com/office/drawing/2014/main" id="{F80F0DD8-ABBF-6F49-86BF-97C7C4B8D079}"/>
              </a:ext>
            </a:extLst>
          </p:cNvPr>
          <p:cNvSpPr>
            <a:spLocks noGrp="1"/>
          </p:cNvSpPr>
          <p:nvPr>
            <p:ph type="body" idx="24" hasCustomPrompt="1"/>
          </p:nvPr>
        </p:nvSpPr>
        <p:spPr>
          <a:xfrm>
            <a:off x="9167732" y="2468641"/>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text</a:t>
            </a:r>
          </a:p>
        </p:txBody>
      </p:sp>
      <p:sp>
        <p:nvSpPr>
          <p:cNvPr id="38" name="Text Placeholder 2">
            <a:extLst>
              <a:ext uri="{FF2B5EF4-FFF2-40B4-BE49-F238E27FC236}">
                <a16:creationId xmlns:a16="http://schemas.microsoft.com/office/drawing/2014/main" id="{BD829AE8-F31C-2C40-A527-0E75CCDDCC68}"/>
              </a:ext>
            </a:extLst>
          </p:cNvPr>
          <p:cNvSpPr>
            <a:spLocks noGrp="1"/>
          </p:cNvSpPr>
          <p:nvPr>
            <p:ph type="body" idx="25" hasCustomPrompt="1"/>
          </p:nvPr>
        </p:nvSpPr>
        <p:spPr>
          <a:xfrm>
            <a:off x="9167731" y="3579166"/>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insert table text</a:t>
            </a:r>
          </a:p>
        </p:txBody>
      </p:sp>
      <p:sp>
        <p:nvSpPr>
          <p:cNvPr id="39" name="Text Placeholder 2">
            <a:extLst>
              <a:ext uri="{FF2B5EF4-FFF2-40B4-BE49-F238E27FC236}">
                <a16:creationId xmlns:a16="http://schemas.microsoft.com/office/drawing/2014/main" id="{18930A0C-D03A-C845-9ADC-FE44939B06D4}"/>
              </a:ext>
            </a:extLst>
          </p:cNvPr>
          <p:cNvSpPr>
            <a:spLocks noGrp="1"/>
          </p:cNvSpPr>
          <p:nvPr>
            <p:ph type="body" idx="26" hasCustomPrompt="1"/>
          </p:nvPr>
        </p:nvSpPr>
        <p:spPr>
          <a:xfrm>
            <a:off x="9167731" y="4687589"/>
            <a:ext cx="2664000" cy="838800"/>
          </a:xfrm>
          <a:prstGeom prst="rect">
            <a:avLst/>
          </a:prstGeom>
        </p:spPr>
        <p:txBody>
          <a:bodyPr anchor="ctr" anchorCtr="0">
            <a:noAutofit/>
          </a:bodyPr>
          <a:lstStyle>
            <a:lvl1pPr marL="0" indent="0">
              <a:lnSpc>
                <a:spcPct val="100000"/>
              </a:lnSpc>
              <a:spcBef>
                <a:spcPts val="0"/>
              </a:spcBef>
              <a:spcAft>
                <a:spcPts val="400"/>
              </a:spcAft>
              <a:buClr>
                <a:schemeClr val="accent2"/>
              </a:buClr>
              <a:buFont typeface="Arial" panose="020B0604020202020204" pitchFamily="34" charset="0"/>
              <a:buNone/>
              <a:defRPr sz="12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text</a:t>
            </a:r>
          </a:p>
        </p:txBody>
      </p:sp>
      <p:sp>
        <p:nvSpPr>
          <p:cNvPr id="40" name="Picture Placeholder 101">
            <a:extLst>
              <a:ext uri="{FF2B5EF4-FFF2-40B4-BE49-F238E27FC236}">
                <a16:creationId xmlns:a16="http://schemas.microsoft.com/office/drawing/2014/main" id="{E50C61DA-BE63-8645-9658-763997C975DD}"/>
              </a:ext>
            </a:extLst>
          </p:cNvPr>
          <p:cNvSpPr>
            <a:spLocks noGrp="1" noChangeAspect="1"/>
          </p:cNvSpPr>
          <p:nvPr>
            <p:ph type="pic" sz="quarter" idx="30" hasCustomPrompt="1"/>
          </p:nvPr>
        </p:nvSpPr>
        <p:spPr>
          <a:xfrm>
            <a:off x="2552667" y="1778858"/>
            <a:ext cx="468000" cy="468000"/>
          </a:xfrm>
          <a:prstGeom prst="rect">
            <a:avLst/>
          </a:prstGeom>
        </p:spPr>
        <p:txBody>
          <a:bodyPr anchor="ctr" anchorCtr="1">
            <a:noAutofit/>
          </a:bodyPr>
          <a:lstStyle>
            <a:lvl1pPr marL="0" indent="0" algn="ctr">
              <a:buNone/>
              <a:defRPr sz="800"/>
            </a:lvl1pPr>
          </a:lstStyle>
          <a:p>
            <a:r>
              <a:rPr lang="en-US"/>
              <a:t>Insert icon</a:t>
            </a:r>
          </a:p>
        </p:txBody>
      </p:sp>
      <p:sp>
        <p:nvSpPr>
          <p:cNvPr id="41" name="Text Placeholder 2">
            <a:extLst>
              <a:ext uri="{FF2B5EF4-FFF2-40B4-BE49-F238E27FC236}">
                <a16:creationId xmlns:a16="http://schemas.microsoft.com/office/drawing/2014/main" id="{18FA801D-9E72-3745-8ED9-F34D97CE9A1F}"/>
              </a:ext>
            </a:extLst>
          </p:cNvPr>
          <p:cNvSpPr>
            <a:spLocks noGrp="1"/>
          </p:cNvSpPr>
          <p:nvPr>
            <p:ph type="body" idx="34" hasCustomPrompt="1"/>
          </p:nvPr>
        </p:nvSpPr>
        <p:spPr>
          <a:xfrm>
            <a:off x="3297599" y="1778400"/>
            <a:ext cx="2178000" cy="468000"/>
          </a:xfrm>
          <a:prstGeom prst="rect">
            <a:avLst/>
          </a:prstGeom>
        </p:spPr>
        <p:txBody>
          <a:bodyPr>
            <a:noAutofit/>
          </a:bodyPr>
          <a:lstStyle>
            <a:lvl1pPr marL="0" indent="0">
              <a:lnSpc>
                <a:spcPct val="100000"/>
              </a:lnSpc>
              <a:spcAft>
                <a:spcPts val="400"/>
              </a:spcAft>
              <a:buNone/>
              <a:defRPr sz="1600" b="1" i="0">
                <a:solidFill>
                  <a:schemeClr val="accent4">
                    <a:lumMod val="75000"/>
                  </a:schemeClr>
                </a:solidFill>
                <a:latin typeface="Public Sans SemiBold" pitchFamily="2"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column title</a:t>
            </a:r>
          </a:p>
        </p:txBody>
      </p:sp>
      <p:sp>
        <p:nvSpPr>
          <p:cNvPr id="42" name="Picture Placeholder 101">
            <a:extLst>
              <a:ext uri="{FF2B5EF4-FFF2-40B4-BE49-F238E27FC236}">
                <a16:creationId xmlns:a16="http://schemas.microsoft.com/office/drawing/2014/main" id="{70CF5A6F-90BA-C641-97FE-311F8ACFDD42}"/>
              </a:ext>
            </a:extLst>
          </p:cNvPr>
          <p:cNvSpPr>
            <a:spLocks noGrp="1" noChangeAspect="1"/>
          </p:cNvSpPr>
          <p:nvPr>
            <p:ph type="pic" sz="quarter" idx="35" hasCustomPrompt="1"/>
          </p:nvPr>
        </p:nvSpPr>
        <p:spPr>
          <a:xfrm>
            <a:off x="5495677" y="1778400"/>
            <a:ext cx="468000" cy="468000"/>
          </a:xfrm>
          <a:prstGeom prst="rect">
            <a:avLst/>
          </a:prstGeom>
        </p:spPr>
        <p:txBody>
          <a:bodyPr anchor="ctr" anchorCtr="1">
            <a:noAutofit/>
          </a:bodyPr>
          <a:lstStyle>
            <a:lvl1pPr marL="0" indent="0" algn="ctr">
              <a:buNone/>
              <a:defRPr sz="800"/>
            </a:lvl1pPr>
          </a:lstStyle>
          <a:p>
            <a:r>
              <a:rPr lang="en-US"/>
              <a:t>Insert icon</a:t>
            </a:r>
          </a:p>
        </p:txBody>
      </p:sp>
      <p:sp>
        <p:nvSpPr>
          <p:cNvPr id="43" name="Text Placeholder 2">
            <a:extLst>
              <a:ext uri="{FF2B5EF4-FFF2-40B4-BE49-F238E27FC236}">
                <a16:creationId xmlns:a16="http://schemas.microsoft.com/office/drawing/2014/main" id="{73057AAF-0D57-2B4B-83D7-743D65DA136F}"/>
              </a:ext>
            </a:extLst>
          </p:cNvPr>
          <p:cNvSpPr>
            <a:spLocks noGrp="1"/>
          </p:cNvSpPr>
          <p:nvPr>
            <p:ph type="body" idx="36" hasCustomPrompt="1"/>
          </p:nvPr>
        </p:nvSpPr>
        <p:spPr>
          <a:xfrm>
            <a:off x="6231599" y="1778283"/>
            <a:ext cx="2178000" cy="468000"/>
          </a:xfrm>
          <a:prstGeom prst="rect">
            <a:avLst/>
          </a:prstGeom>
        </p:spPr>
        <p:txBody>
          <a:bodyPr>
            <a:noAutofit/>
          </a:bodyPr>
          <a:lstStyle>
            <a:lvl1pPr marL="0" indent="0">
              <a:lnSpc>
                <a:spcPct val="100000"/>
              </a:lnSpc>
              <a:spcAft>
                <a:spcPts val="400"/>
              </a:spcAft>
              <a:buNone/>
              <a:defRPr sz="1600" b="1" i="0">
                <a:solidFill>
                  <a:schemeClr val="accent3"/>
                </a:solidFill>
                <a:latin typeface="Public Sans SemiBold" pitchFamily="2"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column title</a:t>
            </a:r>
          </a:p>
        </p:txBody>
      </p:sp>
      <p:sp>
        <p:nvSpPr>
          <p:cNvPr id="44" name="Picture Placeholder 101">
            <a:extLst>
              <a:ext uri="{FF2B5EF4-FFF2-40B4-BE49-F238E27FC236}">
                <a16:creationId xmlns:a16="http://schemas.microsoft.com/office/drawing/2014/main" id="{CC87C2B9-4C52-224B-AD7F-88A0BF03EBF1}"/>
              </a:ext>
            </a:extLst>
          </p:cNvPr>
          <p:cNvSpPr>
            <a:spLocks noGrp="1" noChangeAspect="1"/>
          </p:cNvSpPr>
          <p:nvPr>
            <p:ph type="pic" sz="quarter" idx="37" hasCustomPrompt="1"/>
          </p:nvPr>
        </p:nvSpPr>
        <p:spPr>
          <a:xfrm>
            <a:off x="8423999" y="1778283"/>
            <a:ext cx="468000" cy="468000"/>
          </a:xfrm>
          <a:prstGeom prst="rect">
            <a:avLst/>
          </a:prstGeom>
        </p:spPr>
        <p:txBody>
          <a:bodyPr anchor="ctr" anchorCtr="1">
            <a:noAutofit/>
          </a:bodyPr>
          <a:lstStyle>
            <a:lvl1pPr marL="0" indent="0" algn="ctr">
              <a:buNone/>
              <a:defRPr sz="800"/>
            </a:lvl1pPr>
          </a:lstStyle>
          <a:p>
            <a:r>
              <a:rPr lang="en-US"/>
              <a:t>Insert icon</a:t>
            </a:r>
          </a:p>
        </p:txBody>
      </p:sp>
      <p:sp>
        <p:nvSpPr>
          <p:cNvPr id="45" name="Text Placeholder 2">
            <a:extLst>
              <a:ext uri="{FF2B5EF4-FFF2-40B4-BE49-F238E27FC236}">
                <a16:creationId xmlns:a16="http://schemas.microsoft.com/office/drawing/2014/main" id="{B9634EB6-058B-BE4A-85E0-646A6DBF9B37}"/>
              </a:ext>
            </a:extLst>
          </p:cNvPr>
          <p:cNvSpPr>
            <a:spLocks noGrp="1"/>
          </p:cNvSpPr>
          <p:nvPr>
            <p:ph type="body" idx="38" hasCustomPrompt="1"/>
          </p:nvPr>
        </p:nvSpPr>
        <p:spPr>
          <a:xfrm>
            <a:off x="9179761" y="1778283"/>
            <a:ext cx="2178000" cy="468000"/>
          </a:xfrm>
          <a:prstGeom prst="rect">
            <a:avLst/>
          </a:prstGeom>
        </p:spPr>
        <p:txBody>
          <a:bodyPr>
            <a:noAutofit/>
          </a:bodyPr>
          <a:lstStyle>
            <a:lvl1pPr marL="0" indent="0">
              <a:lnSpc>
                <a:spcPct val="100000"/>
              </a:lnSpc>
              <a:spcAft>
                <a:spcPts val="400"/>
              </a:spcAft>
              <a:buNone/>
              <a:defRPr sz="1600" b="1" i="0">
                <a:solidFill>
                  <a:schemeClr val="accent1"/>
                </a:solidFill>
                <a:latin typeface="Public Sans SemiBold" pitchFamily="2" charset="77"/>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table column title</a:t>
            </a:r>
          </a:p>
        </p:txBody>
      </p:sp>
      <p:sp>
        <p:nvSpPr>
          <p:cNvPr id="46" name="Picture Placeholder 101">
            <a:extLst>
              <a:ext uri="{FF2B5EF4-FFF2-40B4-BE49-F238E27FC236}">
                <a16:creationId xmlns:a16="http://schemas.microsoft.com/office/drawing/2014/main" id="{42B2ACCB-3462-6146-B3AA-890EBF4607AC}"/>
              </a:ext>
            </a:extLst>
          </p:cNvPr>
          <p:cNvSpPr>
            <a:spLocks noGrp="1" noChangeAspect="1"/>
          </p:cNvSpPr>
          <p:nvPr>
            <p:ph type="pic" sz="quarter" idx="39" hasCustomPrompt="1"/>
          </p:nvPr>
        </p:nvSpPr>
        <p:spPr>
          <a:xfrm>
            <a:off x="11360132" y="1778283"/>
            <a:ext cx="468000" cy="468000"/>
          </a:xfrm>
          <a:prstGeom prst="rect">
            <a:avLst/>
          </a:prstGeom>
        </p:spPr>
        <p:txBody>
          <a:bodyPr anchor="ctr" anchorCtr="1">
            <a:noAutofit/>
          </a:bodyPr>
          <a:lstStyle>
            <a:lvl1pPr marL="0" indent="0" algn="ctr">
              <a:buNone/>
              <a:defRPr sz="800"/>
            </a:lvl1pPr>
          </a:lstStyle>
          <a:p>
            <a:r>
              <a:rPr lang="en-US"/>
              <a:t>Insert icon</a:t>
            </a:r>
          </a:p>
        </p:txBody>
      </p:sp>
      <p:sp>
        <p:nvSpPr>
          <p:cNvPr id="49" name="Text Placeholder 12">
            <a:extLst>
              <a:ext uri="{FF2B5EF4-FFF2-40B4-BE49-F238E27FC236}">
                <a16:creationId xmlns:a16="http://schemas.microsoft.com/office/drawing/2014/main" id="{B3C00E59-075B-4146-BA40-7BCC30569C5A}"/>
              </a:ext>
            </a:extLst>
          </p:cNvPr>
          <p:cNvSpPr>
            <a:spLocks noGrp="1"/>
          </p:cNvSpPr>
          <p:nvPr>
            <p:ph type="body" sz="quarter" idx="14" hasCustomPrompt="1"/>
          </p:nvPr>
        </p:nvSpPr>
        <p:spPr>
          <a:xfrm>
            <a:off x="1596000" y="5848644"/>
            <a:ext cx="9000000" cy="594777"/>
          </a:xfrm>
        </p:spPr>
        <p:txBody>
          <a:bodyPr anchor="ctr" anchorCtr="0">
            <a:noAutofit/>
          </a:bodyPr>
          <a:lstStyle>
            <a:lvl1pPr>
              <a:lnSpc>
                <a:spcPct val="100000"/>
              </a:lnSpc>
              <a:spcAft>
                <a:spcPts val="600"/>
              </a:spcAft>
              <a:defRPr sz="1000">
                <a:latin typeface="+mn-lt"/>
              </a:defRPr>
            </a:lvl1pPr>
          </a:lstStyle>
          <a:p>
            <a:pPr lvl="0"/>
            <a:r>
              <a:rPr lang="en-US" dirty="0"/>
              <a:t>Caption</a:t>
            </a:r>
            <a:endParaRPr lang="en-AU" dirty="0"/>
          </a:p>
        </p:txBody>
      </p:sp>
    </p:spTree>
    <p:extLst>
      <p:ext uri="{BB962C8B-B14F-4D97-AF65-F5344CB8AC3E}">
        <p14:creationId xmlns:p14="http://schemas.microsoft.com/office/powerpoint/2010/main" val="1370331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 Icons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0CEC0F1-4466-5747-963F-7AF9D6E3A7C9}"/>
              </a:ext>
            </a:extLst>
          </p:cNvPr>
          <p:cNvSpPr/>
          <p:nvPr userDrawn="1"/>
        </p:nvSpPr>
        <p:spPr>
          <a:xfrm>
            <a:off x="0" y="0"/>
            <a:ext cx="12192000" cy="25525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lvl1pPr>
              <a:defRPr>
                <a:solidFill>
                  <a:schemeClr val="bg2"/>
                </a:solidFill>
              </a:defRPr>
            </a:lvl1pPr>
          </a:lstStyle>
          <a:p>
            <a:r>
              <a:rPr lang="en-GB" dirty="0"/>
              <a:t>Click to edit Master title style</a:t>
            </a:r>
            <a:endParaRPr lang="en-US"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6" name="TextBox 5">
            <a:extLst>
              <a:ext uri="{FF2B5EF4-FFF2-40B4-BE49-F238E27FC236}">
                <a16:creationId xmlns:a16="http://schemas.microsoft.com/office/drawing/2014/main" id="{8B7C8B0F-68D1-164B-B540-A0AF3DF787E2}"/>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
        <p:nvSpPr>
          <p:cNvPr id="7" name="Rectangle 6">
            <a:extLst>
              <a:ext uri="{FF2B5EF4-FFF2-40B4-BE49-F238E27FC236}">
                <a16:creationId xmlns:a16="http://schemas.microsoft.com/office/drawing/2014/main" id="{E2E960FF-AD74-614E-82C8-D5FDE0754148}"/>
              </a:ext>
            </a:extLst>
          </p:cNvPr>
          <p:cNvSpPr/>
          <p:nvPr userDrawn="1"/>
        </p:nvSpPr>
        <p:spPr>
          <a:xfrm>
            <a:off x="360000" y="1727999"/>
            <a:ext cx="2160000" cy="44341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Picture Placeholder 101">
            <a:extLst>
              <a:ext uri="{FF2B5EF4-FFF2-40B4-BE49-F238E27FC236}">
                <a16:creationId xmlns:a16="http://schemas.microsoft.com/office/drawing/2014/main" id="{1003D53A-CC53-5640-B9E2-30ED108AC8B1}"/>
              </a:ext>
            </a:extLst>
          </p:cNvPr>
          <p:cNvSpPr>
            <a:spLocks noGrp="1" noChangeAspect="1"/>
          </p:cNvSpPr>
          <p:nvPr>
            <p:ph type="pic" sz="quarter" idx="21" hasCustomPrompt="1"/>
          </p:nvPr>
        </p:nvSpPr>
        <p:spPr>
          <a:xfrm>
            <a:off x="505604" y="1836000"/>
            <a:ext cx="720000" cy="720000"/>
          </a:xfrm>
        </p:spPr>
        <p:txBody>
          <a:bodyPr anchor="ctr" anchorCtr="1">
            <a:normAutofit/>
          </a:bodyPr>
          <a:lstStyle>
            <a:lvl1pPr marL="0" indent="0" algn="ctr">
              <a:buNone/>
              <a:defRPr sz="1000"/>
            </a:lvl1pPr>
          </a:lstStyle>
          <a:p>
            <a:r>
              <a:rPr lang="en-US" dirty="0"/>
              <a:t>Insert icon</a:t>
            </a:r>
          </a:p>
        </p:txBody>
      </p:sp>
      <p:sp>
        <p:nvSpPr>
          <p:cNvPr id="10" name="Rectangle 9">
            <a:extLst>
              <a:ext uri="{FF2B5EF4-FFF2-40B4-BE49-F238E27FC236}">
                <a16:creationId xmlns:a16="http://schemas.microsoft.com/office/drawing/2014/main" id="{B6735A3A-E551-9246-AAFA-E5158F3A0097}"/>
              </a:ext>
            </a:extLst>
          </p:cNvPr>
          <p:cNvSpPr/>
          <p:nvPr userDrawn="1"/>
        </p:nvSpPr>
        <p:spPr>
          <a:xfrm>
            <a:off x="2689234" y="1727998"/>
            <a:ext cx="2160000" cy="4436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Picture Placeholder 101">
            <a:extLst>
              <a:ext uri="{FF2B5EF4-FFF2-40B4-BE49-F238E27FC236}">
                <a16:creationId xmlns:a16="http://schemas.microsoft.com/office/drawing/2014/main" id="{6534BA2A-BC5F-4C4E-B490-8D0013708B93}"/>
              </a:ext>
            </a:extLst>
          </p:cNvPr>
          <p:cNvSpPr>
            <a:spLocks noGrp="1" noChangeAspect="1"/>
          </p:cNvSpPr>
          <p:nvPr>
            <p:ph type="pic" sz="quarter" idx="22" hasCustomPrompt="1"/>
          </p:nvPr>
        </p:nvSpPr>
        <p:spPr>
          <a:xfrm>
            <a:off x="2827288" y="1836000"/>
            <a:ext cx="720000" cy="720000"/>
          </a:xfrm>
        </p:spPr>
        <p:txBody>
          <a:bodyPr anchor="ctr" anchorCtr="1">
            <a:normAutofit/>
          </a:bodyPr>
          <a:lstStyle>
            <a:lvl1pPr marL="0" indent="0" algn="ctr">
              <a:buNone/>
              <a:defRPr sz="1000"/>
            </a:lvl1pPr>
          </a:lstStyle>
          <a:p>
            <a:r>
              <a:rPr lang="en-US" dirty="0"/>
              <a:t>Insert icon</a:t>
            </a:r>
          </a:p>
        </p:txBody>
      </p:sp>
      <p:sp>
        <p:nvSpPr>
          <p:cNvPr id="13" name="Rectangle 12">
            <a:extLst>
              <a:ext uri="{FF2B5EF4-FFF2-40B4-BE49-F238E27FC236}">
                <a16:creationId xmlns:a16="http://schemas.microsoft.com/office/drawing/2014/main" id="{D21984EA-560A-8247-9645-991C5C0DCA79}"/>
              </a:ext>
            </a:extLst>
          </p:cNvPr>
          <p:cNvSpPr/>
          <p:nvPr userDrawn="1"/>
        </p:nvSpPr>
        <p:spPr>
          <a:xfrm>
            <a:off x="5018468" y="1725577"/>
            <a:ext cx="2160000" cy="44341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Picture Placeholder 101">
            <a:extLst>
              <a:ext uri="{FF2B5EF4-FFF2-40B4-BE49-F238E27FC236}">
                <a16:creationId xmlns:a16="http://schemas.microsoft.com/office/drawing/2014/main" id="{3BF9AE65-F81E-B746-AB10-BB075396D8FA}"/>
              </a:ext>
            </a:extLst>
          </p:cNvPr>
          <p:cNvSpPr>
            <a:spLocks noGrp="1" noChangeAspect="1"/>
          </p:cNvSpPr>
          <p:nvPr>
            <p:ph type="pic" sz="quarter" idx="24" hasCustomPrompt="1"/>
          </p:nvPr>
        </p:nvSpPr>
        <p:spPr>
          <a:xfrm>
            <a:off x="5143326" y="1833578"/>
            <a:ext cx="720000" cy="720000"/>
          </a:xfrm>
        </p:spPr>
        <p:txBody>
          <a:bodyPr anchor="ctr" anchorCtr="1">
            <a:normAutofit/>
          </a:bodyPr>
          <a:lstStyle>
            <a:lvl1pPr marL="0" indent="0" algn="ctr">
              <a:buNone/>
              <a:defRPr sz="1000"/>
            </a:lvl1pPr>
          </a:lstStyle>
          <a:p>
            <a:r>
              <a:rPr lang="en-US" dirty="0"/>
              <a:t>Insert icon</a:t>
            </a:r>
          </a:p>
        </p:txBody>
      </p:sp>
      <p:sp>
        <p:nvSpPr>
          <p:cNvPr id="16" name="Rectangle 15">
            <a:extLst>
              <a:ext uri="{FF2B5EF4-FFF2-40B4-BE49-F238E27FC236}">
                <a16:creationId xmlns:a16="http://schemas.microsoft.com/office/drawing/2014/main" id="{181FB484-F168-DF4B-A91C-213A595BEED9}"/>
              </a:ext>
            </a:extLst>
          </p:cNvPr>
          <p:cNvSpPr/>
          <p:nvPr userDrawn="1"/>
        </p:nvSpPr>
        <p:spPr>
          <a:xfrm>
            <a:off x="7347702" y="1725576"/>
            <a:ext cx="2160000" cy="4436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Picture Placeholder 101">
            <a:extLst>
              <a:ext uri="{FF2B5EF4-FFF2-40B4-BE49-F238E27FC236}">
                <a16:creationId xmlns:a16="http://schemas.microsoft.com/office/drawing/2014/main" id="{64F2A98F-6F03-1441-9043-BC2A48B5909E}"/>
              </a:ext>
            </a:extLst>
          </p:cNvPr>
          <p:cNvSpPr>
            <a:spLocks noGrp="1" noChangeAspect="1"/>
          </p:cNvSpPr>
          <p:nvPr>
            <p:ph type="pic" sz="quarter" idx="26" hasCustomPrompt="1"/>
          </p:nvPr>
        </p:nvSpPr>
        <p:spPr>
          <a:xfrm>
            <a:off x="7493654" y="1833578"/>
            <a:ext cx="720000" cy="720000"/>
          </a:xfrm>
        </p:spPr>
        <p:txBody>
          <a:bodyPr anchor="ctr" anchorCtr="1">
            <a:normAutofit/>
          </a:bodyPr>
          <a:lstStyle>
            <a:lvl1pPr marL="0" indent="0" algn="ctr">
              <a:buNone/>
              <a:defRPr sz="1000"/>
            </a:lvl1pPr>
          </a:lstStyle>
          <a:p>
            <a:r>
              <a:rPr lang="en-US" dirty="0"/>
              <a:t>Insert icon</a:t>
            </a:r>
          </a:p>
        </p:txBody>
      </p:sp>
      <p:sp>
        <p:nvSpPr>
          <p:cNvPr id="19" name="Rectangle 18">
            <a:extLst>
              <a:ext uri="{FF2B5EF4-FFF2-40B4-BE49-F238E27FC236}">
                <a16:creationId xmlns:a16="http://schemas.microsoft.com/office/drawing/2014/main" id="{BD1A2028-60B6-D94F-91EE-D3E0272427BB}"/>
              </a:ext>
            </a:extLst>
          </p:cNvPr>
          <p:cNvSpPr/>
          <p:nvPr userDrawn="1"/>
        </p:nvSpPr>
        <p:spPr>
          <a:xfrm>
            <a:off x="9676936" y="1724594"/>
            <a:ext cx="2160000" cy="4436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Picture Placeholder 101">
            <a:extLst>
              <a:ext uri="{FF2B5EF4-FFF2-40B4-BE49-F238E27FC236}">
                <a16:creationId xmlns:a16="http://schemas.microsoft.com/office/drawing/2014/main" id="{6CCC7D95-DE5E-B845-8491-105425C938B9}"/>
              </a:ext>
            </a:extLst>
          </p:cNvPr>
          <p:cNvSpPr>
            <a:spLocks noGrp="1" noChangeAspect="1"/>
          </p:cNvSpPr>
          <p:nvPr>
            <p:ph type="pic" sz="quarter" idx="28" hasCustomPrompt="1"/>
          </p:nvPr>
        </p:nvSpPr>
        <p:spPr>
          <a:xfrm>
            <a:off x="9822540" y="1832596"/>
            <a:ext cx="720000" cy="720000"/>
          </a:xfrm>
        </p:spPr>
        <p:txBody>
          <a:bodyPr anchor="ctr" anchorCtr="1">
            <a:normAutofit/>
          </a:bodyPr>
          <a:lstStyle>
            <a:lvl1pPr marL="0" indent="0" algn="ctr">
              <a:buNone/>
              <a:defRPr sz="1000"/>
            </a:lvl1pPr>
          </a:lstStyle>
          <a:p>
            <a:r>
              <a:rPr lang="en-US" dirty="0"/>
              <a:t>Insert icon</a:t>
            </a:r>
          </a:p>
        </p:txBody>
      </p:sp>
      <p:pic>
        <p:nvPicPr>
          <p:cNvPr id="23" name="Picture 22" descr="NSW Government logo">
            <a:extLst>
              <a:ext uri="{FF2B5EF4-FFF2-40B4-BE49-F238E27FC236}">
                <a16:creationId xmlns:a16="http://schemas.microsoft.com/office/drawing/2014/main" id="{6439F990-3920-374B-A286-38E083A708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1200" y="360000"/>
            <a:ext cx="630000" cy="685525"/>
          </a:xfrm>
          <a:prstGeom prst="rect">
            <a:avLst/>
          </a:prstGeom>
        </p:spPr>
      </p:pic>
      <p:sp>
        <p:nvSpPr>
          <p:cNvPr id="4" name="Text Placeholder 3">
            <a:extLst>
              <a:ext uri="{FF2B5EF4-FFF2-40B4-BE49-F238E27FC236}">
                <a16:creationId xmlns:a16="http://schemas.microsoft.com/office/drawing/2014/main" id="{93410443-04FB-3046-AA5D-A3A80D413A84}"/>
              </a:ext>
            </a:extLst>
          </p:cNvPr>
          <p:cNvSpPr>
            <a:spLocks noGrp="1"/>
          </p:cNvSpPr>
          <p:nvPr>
            <p:ph type="body" sz="quarter" idx="30"/>
          </p:nvPr>
        </p:nvSpPr>
        <p:spPr>
          <a:xfrm>
            <a:off x="504000" y="2664000"/>
            <a:ext cx="1872000" cy="339771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sp>
        <p:nvSpPr>
          <p:cNvPr id="24" name="Text Placeholder 3">
            <a:extLst>
              <a:ext uri="{FF2B5EF4-FFF2-40B4-BE49-F238E27FC236}">
                <a16:creationId xmlns:a16="http://schemas.microsoft.com/office/drawing/2014/main" id="{F5F71967-70FA-2649-8E81-A07DF33EF922}"/>
              </a:ext>
            </a:extLst>
          </p:cNvPr>
          <p:cNvSpPr>
            <a:spLocks noGrp="1"/>
          </p:cNvSpPr>
          <p:nvPr>
            <p:ph type="body" sz="quarter" idx="31"/>
          </p:nvPr>
        </p:nvSpPr>
        <p:spPr>
          <a:xfrm>
            <a:off x="2838634" y="2664000"/>
            <a:ext cx="1872000" cy="339771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sp>
        <p:nvSpPr>
          <p:cNvPr id="25" name="Text Placeholder 3">
            <a:extLst>
              <a:ext uri="{FF2B5EF4-FFF2-40B4-BE49-F238E27FC236}">
                <a16:creationId xmlns:a16="http://schemas.microsoft.com/office/drawing/2014/main" id="{6424E372-03A1-5046-813C-81F19D1C8140}"/>
              </a:ext>
            </a:extLst>
          </p:cNvPr>
          <p:cNvSpPr>
            <a:spLocks noGrp="1"/>
          </p:cNvSpPr>
          <p:nvPr>
            <p:ph type="body" sz="quarter" idx="32"/>
          </p:nvPr>
        </p:nvSpPr>
        <p:spPr>
          <a:xfrm>
            <a:off x="5144400" y="2663593"/>
            <a:ext cx="1872000" cy="339771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sp>
        <p:nvSpPr>
          <p:cNvPr id="26" name="Text Placeholder 3">
            <a:extLst>
              <a:ext uri="{FF2B5EF4-FFF2-40B4-BE49-F238E27FC236}">
                <a16:creationId xmlns:a16="http://schemas.microsoft.com/office/drawing/2014/main" id="{C5954024-7685-8248-A3B3-8268B866B9DD}"/>
              </a:ext>
            </a:extLst>
          </p:cNvPr>
          <p:cNvSpPr>
            <a:spLocks noGrp="1"/>
          </p:cNvSpPr>
          <p:nvPr>
            <p:ph type="body" sz="quarter" idx="33"/>
          </p:nvPr>
        </p:nvSpPr>
        <p:spPr>
          <a:xfrm>
            <a:off x="7495200" y="2664000"/>
            <a:ext cx="1872000" cy="339771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sp>
        <p:nvSpPr>
          <p:cNvPr id="29" name="Text Placeholder 3">
            <a:extLst>
              <a:ext uri="{FF2B5EF4-FFF2-40B4-BE49-F238E27FC236}">
                <a16:creationId xmlns:a16="http://schemas.microsoft.com/office/drawing/2014/main" id="{CA61EC08-3078-4E49-8EA5-91A1EBD554F5}"/>
              </a:ext>
            </a:extLst>
          </p:cNvPr>
          <p:cNvSpPr>
            <a:spLocks noGrp="1"/>
          </p:cNvSpPr>
          <p:nvPr>
            <p:ph type="body" sz="quarter" idx="34"/>
          </p:nvPr>
        </p:nvSpPr>
        <p:spPr>
          <a:xfrm>
            <a:off x="9820936" y="2664000"/>
            <a:ext cx="1872000" cy="339771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spTree>
    <p:extLst>
      <p:ext uri="{BB962C8B-B14F-4D97-AF65-F5344CB8AC3E}">
        <p14:creationId xmlns:p14="http://schemas.microsoft.com/office/powerpoint/2010/main" val="37642979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 Icons and Text">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6922DF2-C73D-5147-BD7C-D732240A1D75}"/>
              </a:ext>
            </a:extLst>
          </p:cNvPr>
          <p:cNvSpPr/>
          <p:nvPr userDrawn="1"/>
        </p:nvSpPr>
        <p:spPr>
          <a:xfrm>
            <a:off x="0" y="2434442"/>
            <a:ext cx="12192000" cy="4423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GB"/>
              <a:t>Click to edit Master title style</a:t>
            </a:r>
            <a:endParaRPr lang="en-US"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6" name="TextBox 5">
            <a:extLst>
              <a:ext uri="{FF2B5EF4-FFF2-40B4-BE49-F238E27FC236}">
                <a16:creationId xmlns:a16="http://schemas.microsoft.com/office/drawing/2014/main" id="{8B7C8B0F-68D1-164B-B540-A0AF3DF787E2}"/>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
        <p:nvSpPr>
          <p:cNvPr id="7" name="Oval 6">
            <a:extLst>
              <a:ext uri="{FF2B5EF4-FFF2-40B4-BE49-F238E27FC236}">
                <a16:creationId xmlns:a16="http://schemas.microsoft.com/office/drawing/2014/main" id="{A7FF8BF5-751E-7F46-A112-18074CA5406E}"/>
              </a:ext>
            </a:extLst>
          </p:cNvPr>
          <p:cNvSpPr/>
          <p:nvPr userDrawn="1"/>
        </p:nvSpPr>
        <p:spPr>
          <a:xfrm>
            <a:off x="366953" y="2697973"/>
            <a:ext cx="905994" cy="905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ext Placeholder 2">
            <a:extLst>
              <a:ext uri="{FF2B5EF4-FFF2-40B4-BE49-F238E27FC236}">
                <a16:creationId xmlns:a16="http://schemas.microsoft.com/office/drawing/2014/main" id="{9B722C11-CF4E-3B47-91DC-5BB85FAB3379}"/>
              </a:ext>
            </a:extLst>
          </p:cNvPr>
          <p:cNvSpPr>
            <a:spLocks noGrp="1"/>
          </p:cNvSpPr>
          <p:nvPr>
            <p:ph type="body" idx="14" hasCustomPrompt="1"/>
          </p:nvPr>
        </p:nvSpPr>
        <p:spPr>
          <a:xfrm>
            <a:off x="1534449" y="3003533"/>
            <a:ext cx="4320000" cy="674031"/>
          </a:xfrm>
        </p:spPr>
        <p:txBody>
          <a:bodyPr>
            <a:noAutofit/>
          </a:bodyPr>
          <a:lstStyle>
            <a:lvl1pPr marL="0" indent="0">
              <a:lnSpc>
                <a:spcPct val="100000"/>
              </a:lnSpc>
              <a:spcBef>
                <a:spcPts val="400"/>
              </a:spcBef>
              <a:spcAft>
                <a:spcPts val="400"/>
              </a:spcAft>
              <a:buClr>
                <a:schemeClr val="accent2"/>
              </a:buClr>
              <a:buFont typeface="Arial" panose="020B0604020202020204" pitchFamily="34" charset="0"/>
              <a:buNone/>
              <a:defRPr sz="14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paragraph text</a:t>
            </a:r>
          </a:p>
        </p:txBody>
      </p:sp>
      <p:sp>
        <p:nvSpPr>
          <p:cNvPr id="9" name="Picture Placeholder 101">
            <a:extLst>
              <a:ext uri="{FF2B5EF4-FFF2-40B4-BE49-F238E27FC236}">
                <a16:creationId xmlns:a16="http://schemas.microsoft.com/office/drawing/2014/main" id="{5E3B1840-4817-AD41-8326-767C2246923A}"/>
              </a:ext>
            </a:extLst>
          </p:cNvPr>
          <p:cNvSpPr>
            <a:spLocks noGrp="1" noChangeAspect="1"/>
          </p:cNvSpPr>
          <p:nvPr>
            <p:ph type="pic" sz="quarter" idx="21" hasCustomPrompt="1"/>
          </p:nvPr>
        </p:nvSpPr>
        <p:spPr>
          <a:xfrm>
            <a:off x="549950" y="2880970"/>
            <a:ext cx="540000" cy="540000"/>
          </a:xfrm>
        </p:spPr>
        <p:txBody>
          <a:bodyPr anchor="ctr" anchorCtr="1">
            <a:normAutofit/>
          </a:bodyPr>
          <a:lstStyle>
            <a:lvl1pPr marL="0" indent="0" algn="ctr">
              <a:buNone/>
              <a:defRPr sz="1000"/>
            </a:lvl1pPr>
          </a:lstStyle>
          <a:p>
            <a:r>
              <a:rPr lang="en-US" dirty="0"/>
              <a:t>Insert icon</a:t>
            </a:r>
          </a:p>
        </p:txBody>
      </p:sp>
      <p:sp>
        <p:nvSpPr>
          <p:cNvPr id="10" name="Text Placeholder 2">
            <a:extLst>
              <a:ext uri="{FF2B5EF4-FFF2-40B4-BE49-F238E27FC236}">
                <a16:creationId xmlns:a16="http://schemas.microsoft.com/office/drawing/2014/main" id="{D04DB779-CA3C-CA4D-A3B8-FF2F3537A781}"/>
              </a:ext>
            </a:extLst>
          </p:cNvPr>
          <p:cNvSpPr>
            <a:spLocks noGrp="1"/>
          </p:cNvSpPr>
          <p:nvPr>
            <p:ph type="body" idx="15" hasCustomPrompt="1"/>
          </p:nvPr>
        </p:nvSpPr>
        <p:spPr>
          <a:xfrm>
            <a:off x="1534024" y="2697973"/>
            <a:ext cx="4320000" cy="286232"/>
          </a:xfrm>
        </p:spPr>
        <p:txBody>
          <a:bodyPr>
            <a:noAutofit/>
          </a:bodyPr>
          <a:lstStyle>
            <a:lvl1pPr marL="0" indent="0">
              <a:lnSpc>
                <a:spcPct val="100000"/>
              </a:lnSpc>
              <a:spcAft>
                <a:spcPts val="400"/>
              </a:spcAft>
              <a:buNone/>
              <a:defRPr sz="1400" b="1" i="0">
                <a:solidFill>
                  <a:schemeClr val="accent3"/>
                </a:solidFill>
                <a:latin typeface="+mj-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add subheading</a:t>
            </a:r>
          </a:p>
        </p:txBody>
      </p:sp>
      <p:sp>
        <p:nvSpPr>
          <p:cNvPr id="11" name="Oval 10">
            <a:extLst>
              <a:ext uri="{FF2B5EF4-FFF2-40B4-BE49-F238E27FC236}">
                <a16:creationId xmlns:a16="http://schemas.microsoft.com/office/drawing/2014/main" id="{8615ED97-B29C-774D-8A3D-69DF62938115}"/>
              </a:ext>
            </a:extLst>
          </p:cNvPr>
          <p:cNvSpPr/>
          <p:nvPr userDrawn="1"/>
        </p:nvSpPr>
        <p:spPr>
          <a:xfrm>
            <a:off x="360423" y="5200879"/>
            <a:ext cx="905994" cy="905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Text Placeholder 2">
            <a:extLst>
              <a:ext uri="{FF2B5EF4-FFF2-40B4-BE49-F238E27FC236}">
                <a16:creationId xmlns:a16="http://schemas.microsoft.com/office/drawing/2014/main" id="{81DB3C65-9758-374B-B278-5F4CD131C487}"/>
              </a:ext>
            </a:extLst>
          </p:cNvPr>
          <p:cNvSpPr>
            <a:spLocks noGrp="1"/>
          </p:cNvSpPr>
          <p:nvPr>
            <p:ph type="body" idx="24" hasCustomPrompt="1"/>
          </p:nvPr>
        </p:nvSpPr>
        <p:spPr>
          <a:xfrm>
            <a:off x="1527919" y="5506439"/>
            <a:ext cx="4320000" cy="674031"/>
          </a:xfrm>
        </p:spPr>
        <p:txBody>
          <a:bodyPr>
            <a:noAutofit/>
          </a:bodyPr>
          <a:lstStyle>
            <a:lvl1pPr marL="0" indent="0">
              <a:lnSpc>
                <a:spcPct val="100000"/>
              </a:lnSpc>
              <a:spcBef>
                <a:spcPts val="400"/>
              </a:spcBef>
              <a:spcAft>
                <a:spcPts val="400"/>
              </a:spcAft>
              <a:buClr>
                <a:schemeClr val="accent2"/>
              </a:buClr>
              <a:buFont typeface="Arial" panose="020B0604020202020204" pitchFamily="34" charset="0"/>
              <a:buNone/>
              <a:defRPr sz="14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paragraph text</a:t>
            </a:r>
          </a:p>
        </p:txBody>
      </p:sp>
      <p:sp>
        <p:nvSpPr>
          <p:cNvPr id="13" name="Picture Placeholder 101">
            <a:extLst>
              <a:ext uri="{FF2B5EF4-FFF2-40B4-BE49-F238E27FC236}">
                <a16:creationId xmlns:a16="http://schemas.microsoft.com/office/drawing/2014/main" id="{3BAFD4FF-A5E5-A342-B18B-E04D19CBF6A7}"/>
              </a:ext>
            </a:extLst>
          </p:cNvPr>
          <p:cNvSpPr>
            <a:spLocks noGrp="1" noChangeAspect="1"/>
          </p:cNvSpPr>
          <p:nvPr>
            <p:ph type="pic" sz="quarter" idx="25" hasCustomPrompt="1"/>
          </p:nvPr>
        </p:nvSpPr>
        <p:spPr>
          <a:xfrm>
            <a:off x="543420" y="5383876"/>
            <a:ext cx="540000" cy="540000"/>
          </a:xfrm>
        </p:spPr>
        <p:txBody>
          <a:bodyPr anchor="ctr" anchorCtr="1">
            <a:normAutofit/>
          </a:bodyPr>
          <a:lstStyle>
            <a:lvl1pPr marL="0" indent="0" algn="ctr">
              <a:buNone/>
              <a:defRPr sz="1000"/>
            </a:lvl1pPr>
          </a:lstStyle>
          <a:p>
            <a:r>
              <a:rPr lang="en-US"/>
              <a:t>Insert icon</a:t>
            </a:r>
          </a:p>
        </p:txBody>
      </p:sp>
      <p:sp>
        <p:nvSpPr>
          <p:cNvPr id="14" name="Text Placeholder 2">
            <a:extLst>
              <a:ext uri="{FF2B5EF4-FFF2-40B4-BE49-F238E27FC236}">
                <a16:creationId xmlns:a16="http://schemas.microsoft.com/office/drawing/2014/main" id="{C2E53458-089E-B44E-B21E-936C7919E70F}"/>
              </a:ext>
            </a:extLst>
          </p:cNvPr>
          <p:cNvSpPr>
            <a:spLocks noGrp="1"/>
          </p:cNvSpPr>
          <p:nvPr>
            <p:ph type="body" idx="26" hasCustomPrompt="1"/>
          </p:nvPr>
        </p:nvSpPr>
        <p:spPr>
          <a:xfrm>
            <a:off x="1527494" y="5200879"/>
            <a:ext cx="4320000" cy="286232"/>
          </a:xfrm>
        </p:spPr>
        <p:txBody>
          <a:bodyPr>
            <a:noAutofit/>
          </a:bodyPr>
          <a:lstStyle>
            <a:lvl1pPr marL="0" indent="0">
              <a:lnSpc>
                <a:spcPct val="100000"/>
              </a:lnSpc>
              <a:spcAft>
                <a:spcPts val="400"/>
              </a:spcAft>
              <a:buNone/>
              <a:defRPr sz="1400" b="1" i="0">
                <a:solidFill>
                  <a:schemeClr val="accent3"/>
                </a:solidFill>
                <a:latin typeface="+mj-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add subheading</a:t>
            </a:r>
          </a:p>
        </p:txBody>
      </p:sp>
      <p:sp>
        <p:nvSpPr>
          <p:cNvPr id="15" name="Oval 14">
            <a:extLst>
              <a:ext uri="{FF2B5EF4-FFF2-40B4-BE49-F238E27FC236}">
                <a16:creationId xmlns:a16="http://schemas.microsoft.com/office/drawing/2014/main" id="{EC78921C-490B-CC49-9CBB-042F906C2EAD}"/>
              </a:ext>
            </a:extLst>
          </p:cNvPr>
          <p:cNvSpPr/>
          <p:nvPr userDrawn="1"/>
        </p:nvSpPr>
        <p:spPr>
          <a:xfrm>
            <a:off x="359998" y="3944056"/>
            <a:ext cx="905994" cy="905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Text Placeholder 2">
            <a:extLst>
              <a:ext uri="{FF2B5EF4-FFF2-40B4-BE49-F238E27FC236}">
                <a16:creationId xmlns:a16="http://schemas.microsoft.com/office/drawing/2014/main" id="{C6DCB02D-E59C-3F47-AE5B-C81C0A8077F3}"/>
              </a:ext>
            </a:extLst>
          </p:cNvPr>
          <p:cNvSpPr>
            <a:spLocks noGrp="1"/>
          </p:cNvSpPr>
          <p:nvPr>
            <p:ph type="body" idx="27" hasCustomPrompt="1"/>
          </p:nvPr>
        </p:nvSpPr>
        <p:spPr>
          <a:xfrm>
            <a:off x="1527494" y="4249616"/>
            <a:ext cx="4320000" cy="674031"/>
          </a:xfrm>
        </p:spPr>
        <p:txBody>
          <a:bodyPr>
            <a:noAutofit/>
          </a:bodyPr>
          <a:lstStyle>
            <a:lvl1pPr marL="0" indent="0">
              <a:lnSpc>
                <a:spcPct val="100000"/>
              </a:lnSpc>
              <a:spcBef>
                <a:spcPts val="400"/>
              </a:spcBef>
              <a:spcAft>
                <a:spcPts val="400"/>
              </a:spcAft>
              <a:buClr>
                <a:schemeClr val="accent2"/>
              </a:buClr>
              <a:buFont typeface="Arial" panose="020B0604020202020204" pitchFamily="34" charset="0"/>
              <a:buNone/>
              <a:defRPr sz="14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insert paragraph text</a:t>
            </a:r>
          </a:p>
        </p:txBody>
      </p:sp>
      <p:sp>
        <p:nvSpPr>
          <p:cNvPr id="17" name="Picture Placeholder 101">
            <a:extLst>
              <a:ext uri="{FF2B5EF4-FFF2-40B4-BE49-F238E27FC236}">
                <a16:creationId xmlns:a16="http://schemas.microsoft.com/office/drawing/2014/main" id="{EDFFC920-CCFE-814C-941C-D5F8B6E03339}"/>
              </a:ext>
            </a:extLst>
          </p:cNvPr>
          <p:cNvSpPr>
            <a:spLocks noGrp="1" noChangeAspect="1"/>
          </p:cNvSpPr>
          <p:nvPr>
            <p:ph type="pic" sz="quarter" idx="28" hasCustomPrompt="1"/>
          </p:nvPr>
        </p:nvSpPr>
        <p:spPr>
          <a:xfrm>
            <a:off x="542995" y="4127053"/>
            <a:ext cx="540000" cy="540000"/>
          </a:xfrm>
        </p:spPr>
        <p:txBody>
          <a:bodyPr anchor="ctr" anchorCtr="1">
            <a:normAutofit/>
          </a:bodyPr>
          <a:lstStyle>
            <a:lvl1pPr marL="0" indent="0" algn="ctr">
              <a:buNone/>
              <a:defRPr sz="1000"/>
            </a:lvl1pPr>
          </a:lstStyle>
          <a:p>
            <a:r>
              <a:rPr lang="en-US"/>
              <a:t>Insert icon</a:t>
            </a:r>
          </a:p>
        </p:txBody>
      </p:sp>
      <p:sp>
        <p:nvSpPr>
          <p:cNvPr id="18" name="Text Placeholder 2">
            <a:extLst>
              <a:ext uri="{FF2B5EF4-FFF2-40B4-BE49-F238E27FC236}">
                <a16:creationId xmlns:a16="http://schemas.microsoft.com/office/drawing/2014/main" id="{10F18AC0-A355-E14E-AE72-7F3BD0139AD0}"/>
              </a:ext>
            </a:extLst>
          </p:cNvPr>
          <p:cNvSpPr>
            <a:spLocks noGrp="1"/>
          </p:cNvSpPr>
          <p:nvPr>
            <p:ph type="body" idx="29" hasCustomPrompt="1"/>
          </p:nvPr>
        </p:nvSpPr>
        <p:spPr>
          <a:xfrm>
            <a:off x="1527069" y="3944056"/>
            <a:ext cx="4320000" cy="286232"/>
          </a:xfrm>
        </p:spPr>
        <p:txBody>
          <a:bodyPr>
            <a:noAutofit/>
          </a:bodyPr>
          <a:lstStyle>
            <a:lvl1pPr marL="0" indent="0">
              <a:lnSpc>
                <a:spcPct val="100000"/>
              </a:lnSpc>
              <a:spcAft>
                <a:spcPts val="400"/>
              </a:spcAft>
              <a:buNone/>
              <a:defRPr sz="1400" b="1" i="0">
                <a:solidFill>
                  <a:schemeClr val="accent3"/>
                </a:solidFill>
                <a:latin typeface="+mj-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add subheading</a:t>
            </a:r>
          </a:p>
        </p:txBody>
      </p:sp>
      <p:sp>
        <p:nvSpPr>
          <p:cNvPr id="19" name="Oval 18">
            <a:extLst>
              <a:ext uri="{FF2B5EF4-FFF2-40B4-BE49-F238E27FC236}">
                <a16:creationId xmlns:a16="http://schemas.microsoft.com/office/drawing/2014/main" id="{CC9B4032-11AA-844F-A2FB-DAA0B4A64BE7}"/>
              </a:ext>
            </a:extLst>
          </p:cNvPr>
          <p:cNvSpPr/>
          <p:nvPr userDrawn="1"/>
        </p:nvSpPr>
        <p:spPr>
          <a:xfrm>
            <a:off x="6351038" y="2697973"/>
            <a:ext cx="905994" cy="905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Text Placeholder 2">
            <a:extLst>
              <a:ext uri="{FF2B5EF4-FFF2-40B4-BE49-F238E27FC236}">
                <a16:creationId xmlns:a16="http://schemas.microsoft.com/office/drawing/2014/main" id="{447ADBEF-80CF-BB4A-9699-06F539AFDB57}"/>
              </a:ext>
            </a:extLst>
          </p:cNvPr>
          <p:cNvSpPr>
            <a:spLocks noGrp="1"/>
          </p:cNvSpPr>
          <p:nvPr>
            <p:ph type="body" idx="30" hasCustomPrompt="1"/>
          </p:nvPr>
        </p:nvSpPr>
        <p:spPr>
          <a:xfrm>
            <a:off x="7518534" y="3003533"/>
            <a:ext cx="4320000" cy="674031"/>
          </a:xfrm>
        </p:spPr>
        <p:txBody>
          <a:bodyPr>
            <a:noAutofit/>
          </a:bodyPr>
          <a:lstStyle>
            <a:lvl1pPr marL="0" indent="0">
              <a:lnSpc>
                <a:spcPct val="100000"/>
              </a:lnSpc>
              <a:spcBef>
                <a:spcPts val="400"/>
              </a:spcBef>
              <a:spcAft>
                <a:spcPts val="400"/>
              </a:spcAft>
              <a:buClr>
                <a:schemeClr val="accent2"/>
              </a:buClr>
              <a:buFont typeface="Arial" panose="020B0604020202020204" pitchFamily="34" charset="0"/>
              <a:buNone/>
              <a:defRPr sz="14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insert paragraph text</a:t>
            </a:r>
          </a:p>
        </p:txBody>
      </p:sp>
      <p:sp>
        <p:nvSpPr>
          <p:cNvPr id="21" name="Picture Placeholder 101">
            <a:extLst>
              <a:ext uri="{FF2B5EF4-FFF2-40B4-BE49-F238E27FC236}">
                <a16:creationId xmlns:a16="http://schemas.microsoft.com/office/drawing/2014/main" id="{7F87044A-0915-B740-BA4E-22090E02FE31}"/>
              </a:ext>
            </a:extLst>
          </p:cNvPr>
          <p:cNvSpPr>
            <a:spLocks noGrp="1" noChangeAspect="1"/>
          </p:cNvSpPr>
          <p:nvPr>
            <p:ph type="pic" sz="quarter" idx="31" hasCustomPrompt="1"/>
          </p:nvPr>
        </p:nvSpPr>
        <p:spPr>
          <a:xfrm>
            <a:off x="6534035" y="2880970"/>
            <a:ext cx="540000" cy="540000"/>
          </a:xfrm>
        </p:spPr>
        <p:txBody>
          <a:bodyPr anchor="ctr" anchorCtr="1">
            <a:normAutofit/>
          </a:bodyPr>
          <a:lstStyle>
            <a:lvl1pPr marL="0" indent="0" algn="ctr">
              <a:buNone/>
              <a:defRPr sz="1000"/>
            </a:lvl1pPr>
          </a:lstStyle>
          <a:p>
            <a:r>
              <a:rPr lang="en-US"/>
              <a:t>Insert icon</a:t>
            </a:r>
          </a:p>
        </p:txBody>
      </p:sp>
      <p:sp>
        <p:nvSpPr>
          <p:cNvPr id="22" name="Text Placeholder 2">
            <a:extLst>
              <a:ext uri="{FF2B5EF4-FFF2-40B4-BE49-F238E27FC236}">
                <a16:creationId xmlns:a16="http://schemas.microsoft.com/office/drawing/2014/main" id="{C6E9E932-E0E0-4E44-8F61-42EC60F9249F}"/>
              </a:ext>
            </a:extLst>
          </p:cNvPr>
          <p:cNvSpPr>
            <a:spLocks noGrp="1"/>
          </p:cNvSpPr>
          <p:nvPr>
            <p:ph type="body" idx="32" hasCustomPrompt="1"/>
          </p:nvPr>
        </p:nvSpPr>
        <p:spPr>
          <a:xfrm>
            <a:off x="7518109" y="2697973"/>
            <a:ext cx="4320000" cy="286232"/>
          </a:xfrm>
        </p:spPr>
        <p:txBody>
          <a:bodyPr>
            <a:noAutofit/>
          </a:bodyPr>
          <a:lstStyle>
            <a:lvl1pPr marL="0" indent="0">
              <a:lnSpc>
                <a:spcPct val="100000"/>
              </a:lnSpc>
              <a:spcAft>
                <a:spcPts val="400"/>
              </a:spcAft>
              <a:buNone/>
              <a:defRPr sz="1400" b="1" i="0">
                <a:solidFill>
                  <a:schemeClr val="accent3"/>
                </a:solidFill>
                <a:latin typeface="+mj-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add subheading</a:t>
            </a:r>
          </a:p>
        </p:txBody>
      </p:sp>
      <p:sp>
        <p:nvSpPr>
          <p:cNvPr id="23" name="Oval 22">
            <a:extLst>
              <a:ext uri="{FF2B5EF4-FFF2-40B4-BE49-F238E27FC236}">
                <a16:creationId xmlns:a16="http://schemas.microsoft.com/office/drawing/2014/main" id="{031B2ECB-C3DC-6D4D-8164-E4C6267D30E2}"/>
              </a:ext>
            </a:extLst>
          </p:cNvPr>
          <p:cNvSpPr/>
          <p:nvPr userDrawn="1"/>
        </p:nvSpPr>
        <p:spPr>
          <a:xfrm>
            <a:off x="6344508" y="5200879"/>
            <a:ext cx="905994" cy="905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Text Placeholder 2">
            <a:extLst>
              <a:ext uri="{FF2B5EF4-FFF2-40B4-BE49-F238E27FC236}">
                <a16:creationId xmlns:a16="http://schemas.microsoft.com/office/drawing/2014/main" id="{618F3676-E280-7342-B513-00D1E8CFB63B}"/>
              </a:ext>
            </a:extLst>
          </p:cNvPr>
          <p:cNvSpPr>
            <a:spLocks noGrp="1"/>
          </p:cNvSpPr>
          <p:nvPr>
            <p:ph type="body" idx="33" hasCustomPrompt="1"/>
          </p:nvPr>
        </p:nvSpPr>
        <p:spPr>
          <a:xfrm>
            <a:off x="7512004" y="5506439"/>
            <a:ext cx="4320000" cy="674031"/>
          </a:xfrm>
        </p:spPr>
        <p:txBody>
          <a:bodyPr>
            <a:noAutofit/>
          </a:bodyPr>
          <a:lstStyle>
            <a:lvl1pPr marL="0" indent="0">
              <a:lnSpc>
                <a:spcPct val="100000"/>
              </a:lnSpc>
              <a:spcBef>
                <a:spcPts val="400"/>
              </a:spcBef>
              <a:spcAft>
                <a:spcPts val="400"/>
              </a:spcAft>
              <a:buClr>
                <a:schemeClr val="accent2"/>
              </a:buClr>
              <a:buFont typeface="Arial" panose="020B0604020202020204" pitchFamily="34" charset="0"/>
              <a:buNone/>
              <a:defRPr sz="14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insert paragraph text</a:t>
            </a:r>
          </a:p>
        </p:txBody>
      </p:sp>
      <p:sp>
        <p:nvSpPr>
          <p:cNvPr id="25" name="Picture Placeholder 101">
            <a:extLst>
              <a:ext uri="{FF2B5EF4-FFF2-40B4-BE49-F238E27FC236}">
                <a16:creationId xmlns:a16="http://schemas.microsoft.com/office/drawing/2014/main" id="{0D156FD0-6183-8744-A7F3-A22AC3B27E7D}"/>
              </a:ext>
            </a:extLst>
          </p:cNvPr>
          <p:cNvSpPr>
            <a:spLocks noGrp="1" noChangeAspect="1"/>
          </p:cNvSpPr>
          <p:nvPr>
            <p:ph type="pic" sz="quarter" idx="34" hasCustomPrompt="1"/>
          </p:nvPr>
        </p:nvSpPr>
        <p:spPr>
          <a:xfrm>
            <a:off x="6527505" y="5383876"/>
            <a:ext cx="540000" cy="540000"/>
          </a:xfrm>
        </p:spPr>
        <p:txBody>
          <a:bodyPr anchor="ctr" anchorCtr="1">
            <a:normAutofit/>
          </a:bodyPr>
          <a:lstStyle>
            <a:lvl1pPr marL="0" indent="0" algn="ctr">
              <a:buNone/>
              <a:defRPr sz="1000"/>
            </a:lvl1pPr>
          </a:lstStyle>
          <a:p>
            <a:r>
              <a:rPr lang="en-US"/>
              <a:t>Insert icon</a:t>
            </a:r>
          </a:p>
        </p:txBody>
      </p:sp>
      <p:sp>
        <p:nvSpPr>
          <p:cNvPr id="26" name="Text Placeholder 2">
            <a:extLst>
              <a:ext uri="{FF2B5EF4-FFF2-40B4-BE49-F238E27FC236}">
                <a16:creationId xmlns:a16="http://schemas.microsoft.com/office/drawing/2014/main" id="{228C8370-F3BF-D242-8102-1C5C72A7B06A}"/>
              </a:ext>
            </a:extLst>
          </p:cNvPr>
          <p:cNvSpPr>
            <a:spLocks noGrp="1"/>
          </p:cNvSpPr>
          <p:nvPr>
            <p:ph type="body" idx="35" hasCustomPrompt="1"/>
          </p:nvPr>
        </p:nvSpPr>
        <p:spPr>
          <a:xfrm>
            <a:off x="7511579" y="5200879"/>
            <a:ext cx="4320000" cy="286232"/>
          </a:xfrm>
        </p:spPr>
        <p:txBody>
          <a:bodyPr>
            <a:noAutofit/>
          </a:bodyPr>
          <a:lstStyle>
            <a:lvl1pPr marL="0" indent="0">
              <a:lnSpc>
                <a:spcPct val="100000"/>
              </a:lnSpc>
              <a:spcAft>
                <a:spcPts val="400"/>
              </a:spcAft>
              <a:buNone/>
              <a:defRPr sz="1400" b="1" i="0">
                <a:solidFill>
                  <a:schemeClr val="accent3"/>
                </a:solidFill>
                <a:latin typeface="+mj-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add subheading</a:t>
            </a:r>
          </a:p>
        </p:txBody>
      </p:sp>
      <p:sp>
        <p:nvSpPr>
          <p:cNvPr id="27" name="Oval 26">
            <a:extLst>
              <a:ext uri="{FF2B5EF4-FFF2-40B4-BE49-F238E27FC236}">
                <a16:creationId xmlns:a16="http://schemas.microsoft.com/office/drawing/2014/main" id="{EB46CB8B-0C3A-2A4E-8E81-9D3189FA0F72}"/>
              </a:ext>
            </a:extLst>
          </p:cNvPr>
          <p:cNvSpPr/>
          <p:nvPr userDrawn="1"/>
        </p:nvSpPr>
        <p:spPr>
          <a:xfrm>
            <a:off x="6344083" y="3944056"/>
            <a:ext cx="905994" cy="905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Text Placeholder 2">
            <a:extLst>
              <a:ext uri="{FF2B5EF4-FFF2-40B4-BE49-F238E27FC236}">
                <a16:creationId xmlns:a16="http://schemas.microsoft.com/office/drawing/2014/main" id="{6DDE3CB0-A315-B542-9269-A69584FF6770}"/>
              </a:ext>
            </a:extLst>
          </p:cNvPr>
          <p:cNvSpPr>
            <a:spLocks noGrp="1"/>
          </p:cNvSpPr>
          <p:nvPr>
            <p:ph type="body" idx="36" hasCustomPrompt="1"/>
          </p:nvPr>
        </p:nvSpPr>
        <p:spPr>
          <a:xfrm>
            <a:off x="7511579" y="4249616"/>
            <a:ext cx="4320000" cy="674031"/>
          </a:xfrm>
        </p:spPr>
        <p:txBody>
          <a:bodyPr>
            <a:noAutofit/>
          </a:bodyPr>
          <a:lstStyle>
            <a:lvl1pPr marL="0" indent="0">
              <a:lnSpc>
                <a:spcPct val="100000"/>
              </a:lnSpc>
              <a:spcBef>
                <a:spcPts val="400"/>
              </a:spcBef>
              <a:spcAft>
                <a:spcPts val="400"/>
              </a:spcAft>
              <a:buClr>
                <a:schemeClr val="accent2"/>
              </a:buClr>
              <a:buFont typeface="Arial" panose="020B0604020202020204" pitchFamily="34" charset="0"/>
              <a:buNone/>
              <a:defRPr sz="14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insert paragraph text</a:t>
            </a:r>
          </a:p>
        </p:txBody>
      </p:sp>
      <p:sp>
        <p:nvSpPr>
          <p:cNvPr id="29" name="Picture Placeholder 101">
            <a:extLst>
              <a:ext uri="{FF2B5EF4-FFF2-40B4-BE49-F238E27FC236}">
                <a16:creationId xmlns:a16="http://schemas.microsoft.com/office/drawing/2014/main" id="{6C6303D4-B845-FC44-9B3D-872FFD23B339}"/>
              </a:ext>
            </a:extLst>
          </p:cNvPr>
          <p:cNvSpPr>
            <a:spLocks noGrp="1" noChangeAspect="1"/>
          </p:cNvSpPr>
          <p:nvPr>
            <p:ph type="pic" sz="quarter" idx="37" hasCustomPrompt="1"/>
          </p:nvPr>
        </p:nvSpPr>
        <p:spPr>
          <a:xfrm>
            <a:off x="6527080" y="4127053"/>
            <a:ext cx="540000" cy="540000"/>
          </a:xfrm>
        </p:spPr>
        <p:txBody>
          <a:bodyPr anchor="ctr" anchorCtr="1">
            <a:normAutofit/>
          </a:bodyPr>
          <a:lstStyle>
            <a:lvl1pPr marL="0" indent="0" algn="ctr">
              <a:buNone/>
              <a:defRPr sz="1000"/>
            </a:lvl1pPr>
          </a:lstStyle>
          <a:p>
            <a:r>
              <a:rPr lang="en-US"/>
              <a:t>Insert icon</a:t>
            </a:r>
          </a:p>
        </p:txBody>
      </p:sp>
      <p:sp>
        <p:nvSpPr>
          <p:cNvPr id="30" name="Text Placeholder 2">
            <a:extLst>
              <a:ext uri="{FF2B5EF4-FFF2-40B4-BE49-F238E27FC236}">
                <a16:creationId xmlns:a16="http://schemas.microsoft.com/office/drawing/2014/main" id="{5CA6F8C8-93A1-164C-A319-7C5009C53D46}"/>
              </a:ext>
            </a:extLst>
          </p:cNvPr>
          <p:cNvSpPr>
            <a:spLocks noGrp="1"/>
          </p:cNvSpPr>
          <p:nvPr>
            <p:ph type="body" idx="38" hasCustomPrompt="1"/>
          </p:nvPr>
        </p:nvSpPr>
        <p:spPr>
          <a:xfrm>
            <a:off x="7511154" y="3944056"/>
            <a:ext cx="4320000" cy="286232"/>
          </a:xfrm>
        </p:spPr>
        <p:txBody>
          <a:bodyPr>
            <a:noAutofit/>
          </a:bodyPr>
          <a:lstStyle>
            <a:lvl1pPr marL="0" indent="0">
              <a:lnSpc>
                <a:spcPct val="100000"/>
              </a:lnSpc>
              <a:spcAft>
                <a:spcPts val="400"/>
              </a:spcAft>
              <a:buNone/>
              <a:defRPr sz="1400" b="1" i="0">
                <a:solidFill>
                  <a:schemeClr val="accent3"/>
                </a:solidFill>
                <a:latin typeface="+mj-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add subheading</a:t>
            </a:r>
          </a:p>
        </p:txBody>
      </p:sp>
      <p:sp>
        <p:nvSpPr>
          <p:cNvPr id="31" name="Text Placeholder 2">
            <a:extLst>
              <a:ext uri="{FF2B5EF4-FFF2-40B4-BE49-F238E27FC236}">
                <a16:creationId xmlns:a16="http://schemas.microsoft.com/office/drawing/2014/main" id="{814144C6-1553-4149-BEB6-4A4DEF61B688}"/>
              </a:ext>
            </a:extLst>
          </p:cNvPr>
          <p:cNvSpPr>
            <a:spLocks noGrp="1"/>
          </p:cNvSpPr>
          <p:nvPr>
            <p:ph type="body" idx="1"/>
          </p:nvPr>
        </p:nvSpPr>
        <p:spPr>
          <a:xfrm>
            <a:off x="359997" y="1800000"/>
            <a:ext cx="11476800" cy="540000"/>
          </a:xfrm>
        </p:spPr>
        <p:txBody>
          <a:bodyPr anchor="t"/>
          <a:lstStyle>
            <a:lvl1pPr marL="0" indent="0">
              <a:buNone/>
              <a:defRPr sz="16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dirty="0"/>
              <a:t>Click to edit Master text styles</a:t>
            </a:r>
          </a:p>
        </p:txBody>
      </p:sp>
      <p:cxnSp>
        <p:nvCxnSpPr>
          <p:cNvPr id="32" name="Straight Connector 31">
            <a:extLst>
              <a:ext uri="{FF2B5EF4-FFF2-40B4-BE49-F238E27FC236}">
                <a16:creationId xmlns:a16="http://schemas.microsoft.com/office/drawing/2014/main" id="{7F8C743C-272C-5649-9139-E8CC757B4BE9}"/>
              </a:ext>
            </a:extLst>
          </p:cNvPr>
          <p:cNvCxnSpPr/>
          <p:nvPr userDrawn="1"/>
        </p:nvCxnSpPr>
        <p:spPr>
          <a:xfrm>
            <a:off x="360000" y="1548000"/>
            <a:ext cx="1147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4275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aph with Highlighting Point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4349C2F-625A-8249-97B0-18DBC83496AE}"/>
              </a:ext>
            </a:extLst>
          </p:cNvPr>
          <p:cNvSpPr/>
          <p:nvPr userDrawn="1"/>
        </p:nvSpPr>
        <p:spPr>
          <a:xfrm flipH="1">
            <a:off x="7703356" y="1"/>
            <a:ext cx="4488644" cy="68566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pt-BR" dirty="0"/>
          </a:p>
        </p:txBody>
      </p:sp>
      <p:sp>
        <p:nvSpPr>
          <p:cNvPr id="2" name="Title 1"/>
          <p:cNvSpPr>
            <a:spLocks noGrp="1"/>
          </p:cNvSpPr>
          <p:nvPr>
            <p:ph type="title"/>
          </p:nvPr>
        </p:nvSpPr>
        <p:spPr>
          <a:xfrm>
            <a:off x="360000" y="360000"/>
            <a:ext cx="7153200" cy="886397"/>
          </a:xfrm>
        </p:spPr>
        <p:txBody>
          <a:bodyPr>
            <a:noAutofit/>
          </a:bodyPr>
          <a:lstStyle>
            <a:lvl1pPr>
              <a:defRPr sz="3200"/>
            </a:lvl1pPr>
          </a:lstStyle>
          <a:p>
            <a:r>
              <a:rPr lang="en-GB" dirty="0"/>
              <a:t>Click to edit Master title style</a:t>
            </a:r>
            <a:endParaRPr lang="en-US" dirty="0"/>
          </a:p>
        </p:txBody>
      </p:sp>
      <p:sp>
        <p:nvSpPr>
          <p:cNvPr id="3" name="Content Placeholder 2"/>
          <p:cNvSpPr>
            <a:spLocks noGrp="1"/>
          </p:cNvSpPr>
          <p:nvPr>
            <p:ph idx="1"/>
          </p:nvPr>
        </p:nvSpPr>
        <p:spPr>
          <a:xfrm>
            <a:off x="7971963" y="1200150"/>
            <a:ext cx="3938400" cy="4951190"/>
          </a:xfrm>
        </p:spPr>
        <p:txBody>
          <a:bodyPr anchor="ctr" anchorCtr="0"/>
          <a:lstStyle>
            <a:lvl1pPr>
              <a:spcAft>
                <a:spcPts val="400"/>
              </a:spcAft>
              <a:defRPr sz="1600">
                <a:solidFill>
                  <a:schemeClr val="accent4"/>
                </a:solidFill>
              </a:defRPr>
            </a:lvl1pPr>
            <a:lvl2pPr>
              <a:spcAft>
                <a:spcPts val="400"/>
              </a:spcAft>
              <a:defRPr>
                <a:solidFill>
                  <a:schemeClr val="bg1"/>
                </a:solidFill>
              </a:defRPr>
            </a:lvl2pPr>
            <a:lvl3pPr>
              <a:spcAft>
                <a:spcPts val="400"/>
              </a:spcAft>
              <a:defRPr sz="1200">
                <a:solidFill>
                  <a:schemeClr val="bg1"/>
                </a:solidFill>
              </a:defRPr>
            </a:lvl3pPr>
            <a:lvl4pPr>
              <a:spcAft>
                <a:spcPts val="400"/>
              </a:spcAft>
              <a:defRPr sz="1200">
                <a:solidFill>
                  <a:schemeClr val="bg1"/>
                </a:solidFill>
              </a:defRPr>
            </a:lvl4pPr>
            <a:lvl5pPr>
              <a:spcAft>
                <a:spcPts val="400"/>
              </a:spcAft>
              <a:defRPr sz="12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8" name="TextBox 7">
            <a:extLst>
              <a:ext uri="{FF2B5EF4-FFF2-40B4-BE49-F238E27FC236}">
                <a16:creationId xmlns:a16="http://schemas.microsoft.com/office/drawing/2014/main" id="{3DBD5903-D486-264A-A627-3898B2F63A48}"/>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
        <p:nvSpPr>
          <p:cNvPr id="12" name="Text Placeholder 12">
            <a:extLst>
              <a:ext uri="{FF2B5EF4-FFF2-40B4-BE49-F238E27FC236}">
                <a16:creationId xmlns:a16="http://schemas.microsoft.com/office/drawing/2014/main" id="{FF84E5DC-5F73-2B42-87F8-19DA9F61307C}"/>
              </a:ext>
            </a:extLst>
          </p:cNvPr>
          <p:cNvSpPr>
            <a:spLocks noGrp="1"/>
          </p:cNvSpPr>
          <p:nvPr>
            <p:ph type="body" sz="quarter" idx="14" hasCustomPrompt="1"/>
          </p:nvPr>
        </p:nvSpPr>
        <p:spPr>
          <a:xfrm>
            <a:off x="360363" y="1361416"/>
            <a:ext cx="7149600" cy="595433"/>
          </a:xfrm>
        </p:spPr>
        <p:txBody>
          <a:bodyPr anchor="b" anchorCtr="0">
            <a:noAutofit/>
          </a:bodyPr>
          <a:lstStyle>
            <a:lvl1pPr>
              <a:lnSpc>
                <a:spcPct val="100000"/>
              </a:lnSpc>
              <a:spcAft>
                <a:spcPts val="400"/>
              </a:spcAft>
              <a:defRPr sz="1600">
                <a:solidFill>
                  <a:schemeClr val="accent3"/>
                </a:solidFill>
              </a:defRPr>
            </a:lvl1pPr>
          </a:lstStyle>
          <a:p>
            <a:pPr lvl="0"/>
            <a:r>
              <a:rPr lang="en-US" dirty="0"/>
              <a:t>Subheading</a:t>
            </a:r>
            <a:endParaRPr lang="en-AU" dirty="0"/>
          </a:p>
        </p:txBody>
      </p:sp>
      <p:cxnSp>
        <p:nvCxnSpPr>
          <p:cNvPr id="9" name="Straight Connector 8">
            <a:extLst>
              <a:ext uri="{FF2B5EF4-FFF2-40B4-BE49-F238E27FC236}">
                <a16:creationId xmlns:a16="http://schemas.microsoft.com/office/drawing/2014/main" id="{73D7C65C-44E2-4933-BFBB-90BBEEAAAC45}"/>
              </a:ext>
            </a:extLst>
          </p:cNvPr>
          <p:cNvCxnSpPr/>
          <p:nvPr userDrawn="1"/>
        </p:nvCxnSpPr>
        <p:spPr>
          <a:xfrm>
            <a:off x="360000" y="2071149"/>
            <a:ext cx="7153200"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Chart Placeholder 4">
            <a:extLst>
              <a:ext uri="{FF2B5EF4-FFF2-40B4-BE49-F238E27FC236}">
                <a16:creationId xmlns:a16="http://schemas.microsoft.com/office/drawing/2014/main" id="{D806A415-233F-9947-9255-0FCAE94BF162}"/>
              </a:ext>
            </a:extLst>
          </p:cNvPr>
          <p:cNvSpPr>
            <a:spLocks noGrp="1"/>
          </p:cNvSpPr>
          <p:nvPr>
            <p:ph type="chart" sz="quarter" idx="15" hasCustomPrompt="1"/>
          </p:nvPr>
        </p:nvSpPr>
        <p:spPr>
          <a:xfrm>
            <a:off x="360363" y="2252825"/>
            <a:ext cx="7153200" cy="2912400"/>
          </a:xfrm>
        </p:spPr>
        <p:txBody>
          <a:bodyPr/>
          <a:lstStyle/>
          <a:p>
            <a:r>
              <a:rPr lang="en-AU" dirty="0"/>
              <a:t>Click icon to add graph</a:t>
            </a:r>
          </a:p>
        </p:txBody>
      </p:sp>
      <p:sp>
        <p:nvSpPr>
          <p:cNvPr id="13" name="Content Placeholder 2">
            <a:extLst>
              <a:ext uri="{FF2B5EF4-FFF2-40B4-BE49-F238E27FC236}">
                <a16:creationId xmlns:a16="http://schemas.microsoft.com/office/drawing/2014/main" id="{5D3C6B36-7C52-5D4C-9A09-EB552553A918}"/>
              </a:ext>
            </a:extLst>
          </p:cNvPr>
          <p:cNvSpPr>
            <a:spLocks noGrp="1"/>
          </p:cNvSpPr>
          <p:nvPr>
            <p:ph sz="half" idx="13"/>
          </p:nvPr>
        </p:nvSpPr>
        <p:spPr>
          <a:xfrm>
            <a:off x="360000" y="5461920"/>
            <a:ext cx="7153200" cy="689420"/>
          </a:xfrm>
        </p:spPr>
        <p:txBody>
          <a:bodyPr numCol="2">
            <a:noAutofit/>
          </a:bodyPr>
          <a:lstStyle>
            <a:lvl1pPr marL="180000" indent="-180000">
              <a:spcAft>
                <a:spcPts val="400"/>
              </a:spcAft>
              <a:buFont typeface="Arial" panose="020B0604020202020204" pitchFamily="34" charset="0"/>
              <a:buChar char="•"/>
              <a:defRPr sz="1200">
                <a:latin typeface="+mn-lt"/>
              </a:defRPr>
            </a:lvl1pPr>
            <a:lvl2pPr marL="360000" indent="-180000">
              <a:spcAft>
                <a:spcPts val="400"/>
              </a:spcAft>
              <a:buFont typeface="System Font Regular"/>
              <a:buChar char="–"/>
              <a:defRPr sz="1200">
                <a:latin typeface="+mn-lt"/>
              </a:defRPr>
            </a:lvl2pPr>
          </a:lstStyle>
          <a:p>
            <a:pPr lvl="0"/>
            <a:r>
              <a:rPr lang="en-GB" dirty="0"/>
              <a:t>Click to edit Master text styles</a:t>
            </a:r>
          </a:p>
          <a:p>
            <a:pPr lvl="1"/>
            <a:r>
              <a:rPr lang="en-GB" dirty="0"/>
              <a:t>Second level</a:t>
            </a:r>
          </a:p>
        </p:txBody>
      </p:sp>
      <p:cxnSp>
        <p:nvCxnSpPr>
          <p:cNvPr id="14" name="Straight Connector 13">
            <a:extLst>
              <a:ext uri="{FF2B5EF4-FFF2-40B4-BE49-F238E27FC236}">
                <a16:creationId xmlns:a16="http://schemas.microsoft.com/office/drawing/2014/main" id="{87FCDCE0-06F4-FE4A-B4E1-BEB06FC8F3CF}"/>
              </a:ext>
            </a:extLst>
          </p:cNvPr>
          <p:cNvCxnSpPr/>
          <p:nvPr userDrawn="1"/>
        </p:nvCxnSpPr>
        <p:spPr>
          <a:xfrm>
            <a:off x="360000" y="5346900"/>
            <a:ext cx="71532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B7E4F148-09A1-C14C-9221-D6121696145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221200" y="360371"/>
            <a:ext cx="630000" cy="684782"/>
          </a:xfrm>
          <a:prstGeom prst="rect">
            <a:avLst/>
          </a:prstGeom>
        </p:spPr>
      </p:pic>
    </p:spTree>
    <p:extLst>
      <p:ext uri="{BB962C8B-B14F-4D97-AF65-F5344CB8AC3E}">
        <p14:creationId xmlns:p14="http://schemas.microsoft.com/office/powerpoint/2010/main" val="29673677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Graphs with Icons and Summar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5B1ED56-6C5F-DD45-B5BC-E5D4DD081435}"/>
              </a:ext>
            </a:extLst>
          </p:cNvPr>
          <p:cNvSpPr/>
          <p:nvPr userDrawn="1"/>
        </p:nvSpPr>
        <p:spPr>
          <a:xfrm>
            <a:off x="0" y="5849470"/>
            <a:ext cx="12192000" cy="10085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E111F8D7-297B-A845-89D6-6FC80CA392AB}"/>
              </a:ext>
            </a:extLst>
          </p:cNvPr>
          <p:cNvSpPr/>
          <p:nvPr userDrawn="1"/>
        </p:nvSpPr>
        <p:spPr>
          <a:xfrm>
            <a:off x="18" y="0"/>
            <a:ext cx="12191982" cy="23296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B5093A9A-32BF-CB4D-A04C-4E914A4CE06D}"/>
              </a:ext>
            </a:extLst>
          </p:cNvPr>
          <p:cNvSpPr/>
          <p:nvPr userDrawn="1"/>
        </p:nvSpPr>
        <p:spPr>
          <a:xfrm>
            <a:off x="360000" y="2027648"/>
            <a:ext cx="3639600" cy="3019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1" name="Rectangle 10">
            <a:extLst>
              <a:ext uri="{FF2B5EF4-FFF2-40B4-BE49-F238E27FC236}">
                <a16:creationId xmlns:a16="http://schemas.microsoft.com/office/drawing/2014/main" id="{76ED738C-4B1E-2A46-8621-C8C365BEDD6D}"/>
              </a:ext>
            </a:extLst>
          </p:cNvPr>
          <p:cNvSpPr/>
          <p:nvPr userDrawn="1"/>
        </p:nvSpPr>
        <p:spPr>
          <a:xfrm>
            <a:off x="4266000" y="2030261"/>
            <a:ext cx="3639600" cy="3019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E427C15B-5B43-2B43-B06A-99FE718D9848}"/>
              </a:ext>
            </a:extLst>
          </p:cNvPr>
          <p:cNvSpPr/>
          <p:nvPr userDrawn="1"/>
        </p:nvSpPr>
        <p:spPr>
          <a:xfrm>
            <a:off x="8167863" y="2030261"/>
            <a:ext cx="3639962" cy="3019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p:cNvSpPr>
            <a:spLocks noGrp="1"/>
          </p:cNvSpPr>
          <p:nvPr>
            <p:ph type="title"/>
          </p:nvPr>
        </p:nvSpPr>
        <p:spPr>
          <a:xfrm>
            <a:off x="360000" y="360000"/>
            <a:ext cx="10688400" cy="775597"/>
          </a:xfrm>
        </p:spPr>
        <p:txBody>
          <a:bodyPr>
            <a:noAutofit/>
          </a:bodyPr>
          <a:lstStyle>
            <a:lvl1pPr>
              <a:defRPr sz="2800">
                <a:solidFill>
                  <a:schemeClr val="bg1"/>
                </a:solidFill>
              </a:defRPr>
            </a:lvl1pPr>
          </a:lstStyle>
          <a:p>
            <a:r>
              <a:rPr lang="en-GB" dirty="0"/>
              <a:t>Click to edit Master title style</a:t>
            </a:r>
            <a:endParaRPr lang="en-US" dirty="0"/>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sp>
        <p:nvSpPr>
          <p:cNvPr id="7" name="TextBox 6">
            <a:extLst>
              <a:ext uri="{FF2B5EF4-FFF2-40B4-BE49-F238E27FC236}">
                <a16:creationId xmlns:a16="http://schemas.microsoft.com/office/drawing/2014/main" id="{A710A947-713E-7546-BEC2-2E22CE5256E1}"/>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
        <p:nvSpPr>
          <p:cNvPr id="4" name="Text Placeholder 3">
            <a:extLst>
              <a:ext uri="{FF2B5EF4-FFF2-40B4-BE49-F238E27FC236}">
                <a16:creationId xmlns:a16="http://schemas.microsoft.com/office/drawing/2014/main" id="{328A6B34-9A6E-8349-BF25-BDD781E04330}"/>
              </a:ext>
            </a:extLst>
          </p:cNvPr>
          <p:cNvSpPr>
            <a:spLocks noGrp="1"/>
          </p:cNvSpPr>
          <p:nvPr>
            <p:ph type="body" sz="quarter" idx="14" hasCustomPrompt="1"/>
          </p:nvPr>
        </p:nvSpPr>
        <p:spPr>
          <a:xfrm>
            <a:off x="1021976" y="1313597"/>
            <a:ext cx="2977986" cy="523220"/>
          </a:xfrm>
        </p:spPr>
        <p:txBody>
          <a:bodyPr>
            <a:noAutofit/>
          </a:bodyPr>
          <a:lstStyle>
            <a:lvl1pPr>
              <a:lnSpc>
                <a:spcPct val="100000"/>
              </a:lnSpc>
              <a:spcAft>
                <a:spcPts val="0"/>
              </a:spcAft>
              <a:defRPr b="1" i="0">
                <a:solidFill>
                  <a:schemeClr val="accent4"/>
                </a:solidFill>
                <a:latin typeface="Public Sans SemiBold" pitchFamily="2" charset="77"/>
              </a:defRPr>
            </a:lvl1pPr>
            <a:lvl2pPr>
              <a:defRPr sz="1200" b="0" i="0">
                <a:solidFill>
                  <a:schemeClr val="bg1"/>
                </a:solidFill>
                <a:latin typeface="+mj-lt"/>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text styles</a:t>
            </a:r>
          </a:p>
          <a:p>
            <a:pPr lvl="1"/>
            <a:r>
              <a:rPr lang="en-GB" dirty="0"/>
              <a:t>Second level</a:t>
            </a:r>
          </a:p>
        </p:txBody>
      </p:sp>
      <p:sp>
        <p:nvSpPr>
          <p:cNvPr id="14" name="Picture Placeholder 101">
            <a:extLst>
              <a:ext uri="{FF2B5EF4-FFF2-40B4-BE49-F238E27FC236}">
                <a16:creationId xmlns:a16="http://schemas.microsoft.com/office/drawing/2014/main" id="{9862FB1D-242C-4D44-8592-7F7C4B856434}"/>
              </a:ext>
            </a:extLst>
          </p:cNvPr>
          <p:cNvSpPr>
            <a:spLocks noGrp="1" noChangeAspect="1"/>
          </p:cNvSpPr>
          <p:nvPr>
            <p:ph type="pic" sz="quarter" idx="21" hasCustomPrompt="1"/>
          </p:nvPr>
        </p:nvSpPr>
        <p:spPr>
          <a:xfrm>
            <a:off x="360000" y="1313597"/>
            <a:ext cx="540000" cy="520253"/>
          </a:xfrm>
        </p:spPr>
        <p:txBody>
          <a:bodyPr anchor="ctr" anchorCtr="1">
            <a:normAutofit/>
          </a:bodyPr>
          <a:lstStyle>
            <a:lvl1pPr marL="0" indent="0" algn="ctr">
              <a:buNone/>
              <a:defRPr sz="1000">
                <a:solidFill>
                  <a:schemeClr val="bg1"/>
                </a:solidFill>
              </a:defRPr>
            </a:lvl1pPr>
          </a:lstStyle>
          <a:p>
            <a:r>
              <a:rPr lang="en-US" dirty="0"/>
              <a:t>Insert icon</a:t>
            </a:r>
          </a:p>
        </p:txBody>
      </p:sp>
      <p:sp>
        <p:nvSpPr>
          <p:cNvPr id="15" name="Text Placeholder 3">
            <a:extLst>
              <a:ext uri="{FF2B5EF4-FFF2-40B4-BE49-F238E27FC236}">
                <a16:creationId xmlns:a16="http://schemas.microsoft.com/office/drawing/2014/main" id="{70EDFD2B-FD72-0D40-99B2-BBDA6A609344}"/>
              </a:ext>
            </a:extLst>
          </p:cNvPr>
          <p:cNvSpPr>
            <a:spLocks noGrp="1"/>
          </p:cNvSpPr>
          <p:nvPr>
            <p:ph type="body" sz="quarter" idx="22" hasCustomPrompt="1"/>
          </p:nvPr>
        </p:nvSpPr>
        <p:spPr>
          <a:xfrm>
            <a:off x="8829839" y="1323816"/>
            <a:ext cx="2977986" cy="523220"/>
          </a:xfrm>
        </p:spPr>
        <p:txBody>
          <a:bodyPr>
            <a:noAutofit/>
          </a:bodyPr>
          <a:lstStyle>
            <a:lvl1pPr>
              <a:lnSpc>
                <a:spcPct val="100000"/>
              </a:lnSpc>
              <a:spcAft>
                <a:spcPts val="0"/>
              </a:spcAft>
              <a:defRPr b="1" i="0">
                <a:solidFill>
                  <a:schemeClr val="accent4"/>
                </a:solidFill>
                <a:latin typeface="Public Sans SemiBold" pitchFamily="2" charset="77"/>
              </a:defRPr>
            </a:lvl1pPr>
            <a:lvl2pPr>
              <a:defRPr sz="1200" b="0" i="0">
                <a:solidFill>
                  <a:schemeClr val="bg1"/>
                </a:solidFill>
                <a:latin typeface="+mj-lt"/>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text styles</a:t>
            </a:r>
          </a:p>
          <a:p>
            <a:pPr lvl="1"/>
            <a:r>
              <a:rPr lang="en-GB" dirty="0"/>
              <a:t>Second level</a:t>
            </a:r>
          </a:p>
        </p:txBody>
      </p:sp>
      <p:sp>
        <p:nvSpPr>
          <p:cNvPr id="16" name="Picture Placeholder 101">
            <a:extLst>
              <a:ext uri="{FF2B5EF4-FFF2-40B4-BE49-F238E27FC236}">
                <a16:creationId xmlns:a16="http://schemas.microsoft.com/office/drawing/2014/main" id="{DB8D6383-678E-874A-A2C0-24FCD83D506C}"/>
              </a:ext>
            </a:extLst>
          </p:cNvPr>
          <p:cNvSpPr>
            <a:spLocks noGrp="1" noChangeAspect="1"/>
          </p:cNvSpPr>
          <p:nvPr>
            <p:ph type="pic" sz="quarter" idx="23" hasCustomPrompt="1"/>
          </p:nvPr>
        </p:nvSpPr>
        <p:spPr>
          <a:xfrm>
            <a:off x="8167863" y="1323816"/>
            <a:ext cx="540000" cy="520253"/>
          </a:xfrm>
        </p:spPr>
        <p:txBody>
          <a:bodyPr anchor="ctr" anchorCtr="1">
            <a:normAutofit/>
          </a:bodyPr>
          <a:lstStyle>
            <a:lvl1pPr marL="0" indent="0" algn="ctr">
              <a:buNone/>
              <a:defRPr sz="1000">
                <a:solidFill>
                  <a:schemeClr val="bg1"/>
                </a:solidFill>
              </a:defRPr>
            </a:lvl1pPr>
          </a:lstStyle>
          <a:p>
            <a:r>
              <a:rPr lang="en-US" dirty="0"/>
              <a:t>Insert icon</a:t>
            </a:r>
          </a:p>
        </p:txBody>
      </p:sp>
      <p:sp>
        <p:nvSpPr>
          <p:cNvPr id="17" name="Text Placeholder 3">
            <a:extLst>
              <a:ext uri="{FF2B5EF4-FFF2-40B4-BE49-F238E27FC236}">
                <a16:creationId xmlns:a16="http://schemas.microsoft.com/office/drawing/2014/main" id="{08B967D6-D863-1848-9C69-3498C0050A50}"/>
              </a:ext>
            </a:extLst>
          </p:cNvPr>
          <p:cNvSpPr>
            <a:spLocks noGrp="1"/>
          </p:cNvSpPr>
          <p:nvPr>
            <p:ph type="body" sz="quarter" idx="24" hasCustomPrompt="1"/>
          </p:nvPr>
        </p:nvSpPr>
        <p:spPr>
          <a:xfrm>
            <a:off x="4928421" y="1320849"/>
            <a:ext cx="2977986" cy="523220"/>
          </a:xfrm>
        </p:spPr>
        <p:txBody>
          <a:bodyPr>
            <a:noAutofit/>
          </a:bodyPr>
          <a:lstStyle>
            <a:lvl1pPr>
              <a:lnSpc>
                <a:spcPct val="100000"/>
              </a:lnSpc>
              <a:spcAft>
                <a:spcPts val="0"/>
              </a:spcAft>
              <a:defRPr b="1" i="0">
                <a:solidFill>
                  <a:schemeClr val="accent4"/>
                </a:solidFill>
                <a:latin typeface="Public Sans SemiBold" pitchFamily="2" charset="77"/>
              </a:defRPr>
            </a:lvl1pPr>
            <a:lvl2pPr>
              <a:defRPr sz="1200" b="0" i="0">
                <a:solidFill>
                  <a:schemeClr val="bg1"/>
                </a:solidFill>
                <a:latin typeface="+mj-lt"/>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text styles</a:t>
            </a:r>
          </a:p>
          <a:p>
            <a:pPr lvl="1"/>
            <a:r>
              <a:rPr lang="en-GB" dirty="0"/>
              <a:t>Second level</a:t>
            </a:r>
          </a:p>
        </p:txBody>
      </p:sp>
      <p:sp>
        <p:nvSpPr>
          <p:cNvPr id="18" name="Picture Placeholder 101">
            <a:extLst>
              <a:ext uri="{FF2B5EF4-FFF2-40B4-BE49-F238E27FC236}">
                <a16:creationId xmlns:a16="http://schemas.microsoft.com/office/drawing/2014/main" id="{C503A27C-9A15-3949-B7F2-0299106D4AF7}"/>
              </a:ext>
            </a:extLst>
          </p:cNvPr>
          <p:cNvSpPr>
            <a:spLocks noGrp="1" noChangeAspect="1"/>
          </p:cNvSpPr>
          <p:nvPr>
            <p:ph type="pic" sz="quarter" idx="25" hasCustomPrompt="1"/>
          </p:nvPr>
        </p:nvSpPr>
        <p:spPr>
          <a:xfrm>
            <a:off x="4266000" y="1320849"/>
            <a:ext cx="540000" cy="520253"/>
          </a:xfrm>
        </p:spPr>
        <p:txBody>
          <a:bodyPr anchor="ctr" anchorCtr="1">
            <a:normAutofit/>
          </a:bodyPr>
          <a:lstStyle>
            <a:lvl1pPr marL="0" indent="0" algn="ctr">
              <a:buNone/>
              <a:defRPr sz="1000">
                <a:solidFill>
                  <a:schemeClr val="bg1"/>
                </a:solidFill>
              </a:defRPr>
            </a:lvl1pPr>
          </a:lstStyle>
          <a:p>
            <a:r>
              <a:rPr lang="en-US" dirty="0"/>
              <a:t>Insert icon</a:t>
            </a:r>
          </a:p>
        </p:txBody>
      </p:sp>
      <p:sp>
        <p:nvSpPr>
          <p:cNvPr id="19" name="Chart Placeholder 4">
            <a:extLst>
              <a:ext uri="{FF2B5EF4-FFF2-40B4-BE49-F238E27FC236}">
                <a16:creationId xmlns:a16="http://schemas.microsoft.com/office/drawing/2014/main" id="{847B4E9E-E1AC-AF48-B5AB-24223FBE19F0}"/>
              </a:ext>
            </a:extLst>
          </p:cNvPr>
          <p:cNvSpPr>
            <a:spLocks noGrp="1"/>
          </p:cNvSpPr>
          <p:nvPr>
            <p:ph type="chart" sz="quarter" idx="15" hasCustomPrompt="1"/>
          </p:nvPr>
        </p:nvSpPr>
        <p:spPr>
          <a:xfrm>
            <a:off x="360000" y="2457854"/>
            <a:ext cx="3639600" cy="2070506"/>
          </a:xfrm>
        </p:spPr>
        <p:txBody>
          <a:bodyPr/>
          <a:lstStyle>
            <a:lvl1pPr>
              <a:defRPr sz="1600"/>
            </a:lvl1pPr>
          </a:lstStyle>
          <a:p>
            <a:r>
              <a:rPr lang="en-AU" dirty="0"/>
              <a:t>Click icon to add graph</a:t>
            </a:r>
          </a:p>
        </p:txBody>
      </p:sp>
      <p:sp>
        <p:nvSpPr>
          <p:cNvPr id="20" name="Chart Placeholder 4">
            <a:extLst>
              <a:ext uri="{FF2B5EF4-FFF2-40B4-BE49-F238E27FC236}">
                <a16:creationId xmlns:a16="http://schemas.microsoft.com/office/drawing/2014/main" id="{94B23A5C-F1AA-7A48-A5DC-B1995015D636}"/>
              </a:ext>
            </a:extLst>
          </p:cNvPr>
          <p:cNvSpPr>
            <a:spLocks noGrp="1"/>
          </p:cNvSpPr>
          <p:nvPr>
            <p:ph type="chart" sz="quarter" idx="26" hasCustomPrompt="1"/>
          </p:nvPr>
        </p:nvSpPr>
        <p:spPr>
          <a:xfrm>
            <a:off x="4266000" y="2459413"/>
            <a:ext cx="3639600" cy="2070506"/>
          </a:xfrm>
        </p:spPr>
        <p:txBody>
          <a:bodyPr/>
          <a:lstStyle>
            <a:lvl1pPr>
              <a:defRPr sz="1600"/>
            </a:lvl1pPr>
          </a:lstStyle>
          <a:p>
            <a:r>
              <a:rPr lang="en-AU" dirty="0"/>
              <a:t>Click icon to add graph</a:t>
            </a:r>
          </a:p>
        </p:txBody>
      </p:sp>
      <p:sp>
        <p:nvSpPr>
          <p:cNvPr id="21" name="Chart Placeholder 4">
            <a:extLst>
              <a:ext uri="{FF2B5EF4-FFF2-40B4-BE49-F238E27FC236}">
                <a16:creationId xmlns:a16="http://schemas.microsoft.com/office/drawing/2014/main" id="{E9888808-42CC-594F-84DC-33B0B290D1E0}"/>
              </a:ext>
            </a:extLst>
          </p:cNvPr>
          <p:cNvSpPr>
            <a:spLocks noGrp="1"/>
          </p:cNvSpPr>
          <p:nvPr>
            <p:ph type="chart" sz="quarter" idx="27" hasCustomPrompt="1"/>
          </p:nvPr>
        </p:nvSpPr>
        <p:spPr>
          <a:xfrm>
            <a:off x="8168400" y="2459413"/>
            <a:ext cx="3639600" cy="2070506"/>
          </a:xfrm>
        </p:spPr>
        <p:txBody>
          <a:bodyPr/>
          <a:lstStyle>
            <a:lvl1pPr>
              <a:defRPr sz="1600"/>
            </a:lvl1pPr>
          </a:lstStyle>
          <a:p>
            <a:r>
              <a:rPr lang="en-AU" dirty="0"/>
              <a:t>Click icon to add graph</a:t>
            </a:r>
          </a:p>
        </p:txBody>
      </p:sp>
      <p:sp>
        <p:nvSpPr>
          <p:cNvPr id="24" name="Text Placeholder 12">
            <a:extLst>
              <a:ext uri="{FF2B5EF4-FFF2-40B4-BE49-F238E27FC236}">
                <a16:creationId xmlns:a16="http://schemas.microsoft.com/office/drawing/2014/main" id="{B5314AA4-FD84-A04D-991B-C48B4354FE4B}"/>
              </a:ext>
            </a:extLst>
          </p:cNvPr>
          <p:cNvSpPr>
            <a:spLocks noGrp="1"/>
          </p:cNvSpPr>
          <p:nvPr>
            <p:ph type="body" sz="quarter" idx="28" hasCustomPrompt="1"/>
          </p:nvPr>
        </p:nvSpPr>
        <p:spPr>
          <a:xfrm>
            <a:off x="1596000" y="5973288"/>
            <a:ext cx="9000000" cy="470712"/>
          </a:xfrm>
        </p:spPr>
        <p:txBody>
          <a:bodyPr anchor="ctr" anchorCtr="0">
            <a:noAutofit/>
          </a:bodyPr>
          <a:lstStyle>
            <a:lvl1pPr algn="ctr">
              <a:lnSpc>
                <a:spcPct val="100000"/>
              </a:lnSpc>
              <a:spcAft>
                <a:spcPts val="600"/>
              </a:spcAft>
              <a:defRPr sz="1600" i="1">
                <a:solidFill>
                  <a:schemeClr val="accent3"/>
                </a:solidFill>
                <a:latin typeface="+mj-lt"/>
              </a:defRPr>
            </a:lvl1pPr>
          </a:lstStyle>
          <a:p>
            <a:pPr lvl="0"/>
            <a:r>
              <a:rPr lang="en-US" dirty="0"/>
              <a:t>Highlighting point</a:t>
            </a:r>
            <a:endParaRPr lang="en-AU" dirty="0"/>
          </a:p>
        </p:txBody>
      </p:sp>
      <p:sp>
        <p:nvSpPr>
          <p:cNvPr id="26" name="Content Placeholder 2">
            <a:extLst>
              <a:ext uri="{FF2B5EF4-FFF2-40B4-BE49-F238E27FC236}">
                <a16:creationId xmlns:a16="http://schemas.microsoft.com/office/drawing/2014/main" id="{E26C4AF1-55BF-754C-B036-FD84663CF4F7}"/>
              </a:ext>
            </a:extLst>
          </p:cNvPr>
          <p:cNvSpPr>
            <a:spLocks noGrp="1"/>
          </p:cNvSpPr>
          <p:nvPr>
            <p:ph sz="half" idx="13"/>
          </p:nvPr>
        </p:nvSpPr>
        <p:spPr>
          <a:xfrm>
            <a:off x="360000" y="4652813"/>
            <a:ext cx="11476800" cy="1034657"/>
          </a:xfrm>
        </p:spPr>
        <p:txBody>
          <a:bodyPr numCol="3"/>
          <a:lstStyle>
            <a:lvl1pPr marL="180000" indent="-180000">
              <a:spcAft>
                <a:spcPts val="400"/>
              </a:spcAft>
              <a:buFont typeface="Arial" panose="020B0604020202020204" pitchFamily="34" charset="0"/>
              <a:buChar char="•"/>
              <a:defRPr sz="1100">
                <a:latin typeface="+mn-lt"/>
              </a:defRPr>
            </a:lvl1pPr>
            <a:lvl2pPr marL="360000" indent="-180000">
              <a:spcAft>
                <a:spcPts val="400"/>
              </a:spcAft>
              <a:buFont typeface="System Font Regular"/>
              <a:buChar char="–"/>
              <a:defRPr sz="1100">
                <a:latin typeface="+mn-lt"/>
              </a:defRPr>
            </a:lvl2pPr>
          </a:lstStyle>
          <a:p>
            <a:pPr lvl="0"/>
            <a:r>
              <a:rPr lang="en-GB" dirty="0"/>
              <a:t>Click to edit Master text styles</a:t>
            </a:r>
          </a:p>
          <a:p>
            <a:pPr lvl="1"/>
            <a:r>
              <a:rPr lang="en-GB" dirty="0"/>
              <a:t>Second level</a:t>
            </a:r>
          </a:p>
        </p:txBody>
      </p:sp>
      <p:sp>
        <p:nvSpPr>
          <p:cNvPr id="27" name="Text Placeholder 2">
            <a:extLst>
              <a:ext uri="{FF2B5EF4-FFF2-40B4-BE49-F238E27FC236}">
                <a16:creationId xmlns:a16="http://schemas.microsoft.com/office/drawing/2014/main" id="{E4E26C75-EC09-F945-B16C-0ACBBA0F7EE1}"/>
              </a:ext>
            </a:extLst>
          </p:cNvPr>
          <p:cNvSpPr>
            <a:spLocks noGrp="1"/>
          </p:cNvSpPr>
          <p:nvPr>
            <p:ph type="body" idx="29" hasCustomPrompt="1"/>
          </p:nvPr>
        </p:nvSpPr>
        <p:spPr>
          <a:xfrm>
            <a:off x="359999" y="2035600"/>
            <a:ext cx="3636581" cy="280594"/>
          </a:xfrm>
          <a:prstGeom prst="rect">
            <a:avLst/>
          </a:prstGeom>
        </p:spPr>
        <p:txBody>
          <a:bodyPr anchor="ctr" anchorCtr="0">
            <a:noAutofit/>
          </a:bodyPr>
          <a:lstStyle>
            <a:lvl1pPr marL="0" indent="0" algn="ctr">
              <a:lnSpc>
                <a:spcPct val="100000"/>
              </a:lnSpc>
              <a:spcBef>
                <a:spcPts val="0"/>
              </a:spcBef>
              <a:spcAft>
                <a:spcPts val="400"/>
              </a:spcAft>
              <a:buClr>
                <a:schemeClr val="accent2"/>
              </a:buClr>
              <a:buFont typeface="Arial" panose="020B0604020202020204" pitchFamily="34" charset="0"/>
              <a:buNone/>
              <a:defRPr sz="1200" b="0">
                <a:solidFill>
                  <a:schemeClr val="bg2"/>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percentage update</a:t>
            </a:r>
          </a:p>
        </p:txBody>
      </p:sp>
      <p:sp>
        <p:nvSpPr>
          <p:cNvPr id="28" name="Text Placeholder 2">
            <a:extLst>
              <a:ext uri="{FF2B5EF4-FFF2-40B4-BE49-F238E27FC236}">
                <a16:creationId xmlns:a16="http://schemas.microsoft.com/office/drawing/2014/main" id="{2FEEF312-1640-5645-B269-B4741D104DA3}"/>
              </a:ext>
            </a:extLst>
          </p:cNvPr>
          <p:cNvSpPr>
            <a:spLocks noGrp="1"/>
          </p:cNvSpPr>
          <p:nvPr>
            <p:ph type="body" idx="30" hasCustomPrompt="1"/>
          </p:nvPr>
        </p:nvSpPr>
        <p:spPr>
          <a:xfrm>
            <a:off x="4277709" y="2038979"/>
            <a:ext cx="3636581" cy="280594"/>
          </a:xfrm>
          <a:prstGeom prst="rect">
            <a:avLst/>
          </a:prstGeom>
        </p:spPr>
        <p:txBody>
          <a:bodyPr anchor="ctr" anchorCtr="0">
            <a:noAutofit/>
          </a:bodyPr>
          <a:lstStyle>
            <a:lvl1pPr marL="0" indent="0" algn="ctr">
              <a:lnSpc>
                <a:spcPct val="100000"/>
              </a:lnSpc>
              <a:spcBef>
                <a:spcPts val="0"/>
              </a:spcBef>
              <a:spcAft>
                <a:spcPts val="400"/>
              </a:spcAft>
              <a:buClr>
                <a:schemeClr val="accent2"/>
              </a:buClr>
              <a:buFont typeface="Arial" panose="020B0604020202020204" pitchFamily="34" charset="0"/>
              <a:buNone/>
              <a:defRPr sz="1200" b="0">
                <a:solidFill>
                  <a:schemeClr val="bg2"/>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percentage update</a:t>
            </a:r>
          </a:p>
        </p:txBody>
      </p:sp>
      <p:sp>
        <p:nvSpPr>
          <p:cNvPr id="29" name="Text Placeholder 2">
            <a:extLst>
              <a:ext uri="{FF2B5EF4-FFF2-40B4-BE49-F238E27FC236}">
                <a16:creationId xmlns:a16="http://schemas.microsoft.com/office/drawing/2014/main" id="{0533C536-E539-0A43-9FD8-EED752437392}"/>
              </a:ext>
            </a:extLst>
          </p:cNvPr>
          <p:cNvSpPr>
            <a:spLocks noGrp="1"/>
          </p:cNvSpPr>
          <p:nvPr>
            <p:ph type="body" idx="31" hasCustomPrompt="1"/>
          </p:nvPr>
        </p:nvSpPr>
        <p:spPr>
          <a:xfrm>
            <a:off x="8176553" y="2035255"/>
            <a:ext cx="3636581" cy="280594"/>
          </a:xfrm>
          <a:prstGeom prst="rect">
            <a:avLst/>
          </a:prstGeom>
        </p:spPr>
        <p:txBody>
          <a:bodyPr anchor="ctr" anchorCtr="0">
            <a:noAutofit/>
          </a:bodyPr>
          <a:lstStyle>
            <a:lvl1pPr marL="0" indent="0" algn="ctr">
              <a:lnSpc>
                <a:spcPct val="100000"/>
              </a:lnSpc>
              <a:spcBef>
                <a:spcPts val="0"/>
              </a:spcBef>
              <a:spcAft>
                <a:spcPts val="400"/>
              </a:spcAft>
              <a:buClr>
                <a:schemeClr val="accent2"/>
              </a:buClr>
              <a:buFont typeface="Arial" panose="020B0604020202020204" pitchFamily="34" charset="0"/>
              <a:buNone/>
              <a:defRPr sz="1200" b="0">
                <a:solidFill>
                  <a:schemeClr val="bg2"/>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percentage update</a:t>
            </a:r>
          </a:p>
        </p:txBody>
      </p:sp>
      <p:pic>
        <p:nvPicPr>
          <p:cNvPr id="30" name="Picture 29">
            <a:extLst>
              <a:ext uri="{FF2B5EF4-FFF2-40B4-BE49-F238E27FC236}">
                <a16:creationId xmlns:a16="http://schemas.microsoft.com/office/drawing/2014/main" id="{952F1406-9AE9-1C44-B7C7-D4D364AA6A6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221200" y="360371"/>
            <a:ext cx="630000" cy="684782"/>
          </a:xfrm>
          <a:prstGeom prst="rect">
            <a:avLst/>
          </a:prstGeom>
        </p:spPr>
      </p:pic>
    </p:spTree>
    <p:extLst>
      <p:ext uri="{BB962C8B-B14F-4D97-AF65-F5344CB8AC3E}">
        <p14:creationId xmlns:p14="http://schemas.microsoft.com/office/powerpoint/2010/main" val="25905144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 Graphs">
    <p:spTree>
      <p:nvGrpSpPr>
        <p:cNvPr id="1" name=""/>
        <p:cNvGrpSpPr/>
        <p:nvPr/>
      </p:nvGrpSpPr>
      <p:grpSpPr>
        <a:xfrm>
          <a:off x="0" y="0"/>
          <a:ext cx="0" cy="0"/>
          <a:chOff x="0" y="0"/>
          <a:chExt cx="0" cy="0"/>
        </a:xfrm>
      </p:grpSpPr>
      <p:sp>
        <p:nvSpPr>
          <p:cNvPr id="100" name="Rectangle 99">
            <a:extLst>
              <a:ext uri="{FF2B5EF4-FFF2-40B4-BE49-F238E27FC236}">
                <a16:creationId xmlns:a16="http://schemas.microsoft.com/office/drawing/2014/main" id="{3A75DBAD-974B-6F48-B3B3-9379EFB7B66C}"/>
              </a:ext>
            </a:extLst>
          </p:cNvPr>
          <p:cNvSpPr/>
          <p:nvPr userDrawn="1"/>
        </p:nvSpPr>
        <p:spPr>
          <a:xfrm>
            <a:off x="0" y="4983480"/>
            <a:ext cx="12192000" cy="18745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Rectangle 30">
            <a:extLst>
              <a:ext uri="{FF2B5EF4-FFF2-40B4-BE49-F238E27FC236}">
                <a16:creationId xmlns:a16="http://schemas.microsoft.com/office/drawing/2014/main" id="{30D7B8F2-2418-0749-A066-EEBE89FC1AA7}"/>
              </a:ext>
            </a:extLst>
          </p:cNvPr>
          <p:cNvSpPr/>
          <p:nvPr userDrawn="1"/>
        </p:nvSpPr>
        <p:spPr>
          <a:xfrm>
            <a:off x="8196613" y="1262384"/>
            <a:ext cx="3636584" cy="23394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9C2A6F87-3399-794B-A3EB-42FB82B72B61}"/>
              </a:ext>
            </a:extLst>
          </p:cNvPr>
          <p:cNvSpPr/>
          <p:nvPr userDrawn="1"/>
        </p:nvSpPr>
        <p:spPr>
          <a:xfrm>
            <a:off x="4279270" y="1262887"/>
            <a:ext cx="3636584" cy="23394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58B7622C-E70F-C54B-908E-114AE172A175}"/>
              </a:ext>
            </a:extLst>
          </p:cNvPr>
          <p:cNvSpPr/>
          <p:nvPr userDrawn="1"/>
        </p:nvSpPr>
        <p:spPr>
          <a:xfrm>
            <a:off x="359998" y="1262888"/>
            <a:ext cx="3636584" cy="23375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0A01DC5-1685-4615-8240-15192985C6A2}" type="slidenum">
              <a:rPr lang="en-AU" smtClean="0"/>
              <a:pPr/>
              <a:t>‹#›</a:t>
            </a:fld>
            <a:endParaRPr lang="en-AU" dirty="0"/>
          </a:p>
        </p:txBody>
      </p:sp>
      <p:sp>
        <p:nvSpPr>
          <p:cNvPr id="24" name="Text Placeholder 12">
            <a:extLst>
              <a:ext uri="{FF2B5EF4-FFF2-40B4-BE49-F238E27FC236}">
                <a16:creationId xmlns:a16="http://schemas.microsoft.com/office/drawing/2014/main" id="{DD5F5237-579D-FC4D-9BE5-532217DA645F}"/>
              </a:ext>
            </a:extLst>
          </p:cNvPr>
          <p:cNvSpPr>
            <a:spLocks noGrp="1"/>
          </p:cNvSpPr>
          <p:nvPr>
            <p:ph type="body" sz="quarter" idx="16" hasCustomPrompt="1"/>
          </p:nvPr>
        </p:nvSpPr>
        <p:spPr>
          <a:xfrm>
            <a:off x="503999" y="1405687"/>
            <a:ext cx="3348000" cy="193899"/>
          </a:xfrm>
        </p:spPr>
        <p:txBody>
          <a:bodyPr anchor="t" anchorCtr="0">
            <a:noAutofit/>
          </a:bodyPr>
          <a:lstStyle>
            <a:lvl1pPr algn="ctr">
              <a:lnSpc>
                <a:spcPct val="100000"/>
              </a:lnSpc>
              <a:spcAft>
                <a:spcPts val="200"/>
              </a:spcAft>
              <a:defRPr sz="1400" b="1" i="0">
                <a:solidFill>
                  <a:schemeClr val="accent3"/>
                </a:solidFill>
                <a:latin typeface="Public Sans SemiBold" pitchFamily="2" charset="77"/>
              </a:defRPr>
            </a:lvl1pPr>
          </a:lstStyle>
          <a:p>
            <a:pPr lvl="0"/>
            <a:r>
              <a:rPr lang="en-US" dirty="0"/>
              <a:t>Subheading</a:t>
            </a:r>
            <a:endParaRPr lang="en-AU" dirty="0"/>
          </a:p>
        </p:txBody>
      </p:sp>
      <p:sp>
        <p:nvSpPr>
          <p:cNvPr id="32" name="Title 1">
            <a:extLst>
              <a:ext uri="{FF2B5EF4-FFF2-40B4-BE49-F238E27FC236}">
                <a16:creationId xmlns:a16="http://schemas.microsoft.com/office/drawing/2014/main" id="{AC7F06AE-DB6C-DE4D-9ED3-FEE4DF47FD52}"/>
              </a:ext>
            </a:extLst>
          </p:cNvPr>
          <p:cNvSpPr>
            <a:spLocks noGrp="1"/>
          </p:cNvSpPr>
          <p:nvPr>
            <p:ph type="title"/>
          </p:nvPr>
        </p:nvSpPr>
        <p:spPr>
          <a:xfrm>
            <a:off x="360000" y="360000"/>
            <a:ext cx="9720000" cy="498598"/>
          </a:xfrm>
        </p:spPr>
        <p:txBody>
          <a:bodyPr>
            <a:spAutoFit/>
          </a:bodyPr>
          <a:lstStyle/>
          <a:p>
            <a:r>
              <a:rPr lang="en-GB" dirty="0"/>
              <a:t>Click to edit Master title style</a:t>
            </a:r>
            <a:endParaRPr lang="en-US" dirty="0"/>
          </a:p>
        </p:txBody>
      </p:sp>
      <p:sp>
        <p:nvSpPr>
          <p:cNvPr id="47" name="Text Placeholder 12">
            <a:extLst>
              <a:ext uri="{FF2B5EF4-FFF2-40B4-BE49-F238E27FC236}">
                <a16:creationId xmlns:a16="http://schemas.microsoft.com/office/drawing/2014/main" id="{6F9126AE-820C-2E4E-810C-E243905522B3}"/>
              </a:ext>
            </a:extLst>
          </p:cNvPr>
          <p:cNvSpPr>
            <a:spLocks noGrp="1"/>
          </p:cNvSpPr>
          <p:nvPr>
            <p:ph type="body" sz="quarter" idx="18" hasCustomPrompt="1"/>
          </p:nvPr>
        </p:nvSpPr>
        <p:spPr>
          <a:xfrm>
            <a:off x="4421999" y="1405687"/>
            <a:ext cx="3348000" cy="193899"/>
          </a:xfrm>
        </p:spPr>
        <p:txBody>
          <a:bodyPr anchor="t" anchorCtr="0">
            <a:noAutofit/>
          </a:bodyPr>
          <a:lstStyle>
            <a:lvl1pPr algn="ctr">
              <a:lnSpc>
                <a:spcPct val="100000"/>
              </a:lnSpc>
              <a:spcAft>
                <a:spcPts val="200"/>
              </a:spcAft>
              <a:defRPr sz="1400" b="1" i="0">
                <a:solidFill>
                  <a:schemeClr val="accent3"/>
                </a:solidFill>
                <a:latin typeface="Public Sans SemiBold" pitchFamily="2" charset="77"/>
              </a:defRPr>
            </a:lvl1pPr>
          </a:lstStyle>
          <a:p>
            <a:pPr lvl="0"/>
            <a:r>
              <a:rPr lang="en-US" dirty="0"/>
              <a:t>Subheading</a:t>
            </a:r>
            <a:endParaRPr lang="en-AU" dirty="0"/>
          </a:p>
        </p:txBody>
      </p:sp>
      <p:sp>
        <p:nvSpPr>
          <p:cNvPr id="50" name="Text Placeholder 12">
            <a:extLst>
              <a:ext uri="{FF2B5EF4-FFF2-40B4-BE49-F238E27FC236}">
                <a16:creationId xmlns:a16="http://schemas.microsoft.com/office/drawing/2014/main" id="{CDDF23E0-7570-6B46-92FC-75DD946A6292}"/>
              </a:ext>
            </a:extLst>
          </p:cNvPr>
          <p:cNvSpPr>
            <a:spLocks noGrp="1"/>
          </p:cNvSpPr>
          <p:nvPr>
            <p:ph type="body" sz="quarter" idx="20" hasCustomPrompt="1"/>
          </p:nvPr>
        </p:nvSpPr>
        <p:spPr>
          <a:xfrm>
            <a:off x="8339421" y="1405183"/>
            <a:ext cx="3348000" cy="193899"/>
          </a:xfrm>
        </p:spPr>
        <p:txBody>
          <a:bodyPr anchor="t" anchorCtr="0">
            <a:noAutofit/>
          </a:bodyPr>
          <a:lstStyle>
            <a:lvl1pPr algn="ctr">
              <a:lnSpc>
                <a:spcPct val="100000"/>
              </a:lnSpc>
              <a:spcAft>
                <a:spcPts val="200"/>
              </a:spcAft>
              <a:defRPr sz="1400" b="1" i="0">
                <a:solidFill>
                  <a:schemeClr val="accent3"/>
                </a:solidFill>
                <a:latin typeface="Public Sans SemiBold" pitchFamily="2" charset="77"/>
              </a:defRPr>
            </a:lvl1pPr>
          </a:lstStyle>
          <a:p>
            <a:pPr lvl="0"/>
            <a:r>
              <a:rPr lang="en-US" dirty="0"/>
              <a:t>Subheading</a:t>
            </a:r>
            <a:endParaRPr lang="en-AU" dirty="0"/>
          </a:p>
        </p:txBody>
      </p:sp>
      <p:sp>
        <p:nvSpPr>
          <p:cNvPr id="85" name="Rectangle 84">
            <a:extLst>
              <a:ext uri="{FF2B5EF4-FFF2-40B4-BE49-F238E27FC236}">
                <a16:creationId xmlns:a16="http://schemas.microsoft.com/office/drawing/2014/main" id="{A5AAE716-515B-294D-BB10-81B3AE0B9CBE}"/>
              </a:ext>
            </a:extLst>
          </p:cNvPr>
          <p:cNvSpPr/>
          <p:nvPr userDrawn="1"/>
        </p:nvSpPr>
        <p:spPr>
          <a:xfrm>
            <a:off x="8196612" y="3861428"/>
            <a:ext cx="3636584" cy="23394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6" name="Rectangle 85">
            <a:extLst>
              <a:ext uri="{FF2B5EF4-FFF2-40B4-BE49-F238E27FC236}">
                <a16:creationId xmlns:a16="http://schemas.microsoft.com/office/drawing/2014/main" id="{2F855A09-A050-BF47-9FD5-054F06099B51}"/>
              </a:ext>
            </a:extLst>
          </p:cNvPr>
          <p:cNvSpPr/>
          <p:nvPr userDrawn="1"/>
        </p:nvSpPr>
        <p:spPr>
          <a:xfrm>
            <a:off x="4279269" y="3861931"/>
            <a:ext cx="3636584" cy="23394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7" name="Rectangle 86">
            <a:extLst>
              <a:ext uri="{FF2B5EF4-FFF2-40B4-BE49-F238E27FC236}">
                <a16:creationId xmlns:a16="http://schemas.microsoft.com/office/drawing/2014/main" id="{89369BDF-1ED1-7A45-BDF9-E9BBB9430264}"/>
              </a:ext>
            </a:extLst>
          </p:cNvPr>
          <p:cNvSpPr/>
          <p:nvPr userDrawn="1"/>
        </p:nvSpPr>
        <p:spPr>
          <a:xfrm>
            <a:off x="359997" y="3861932"/>
            <a:ext cx="3636584" cy="23375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Text Placeholder 12">
            <a:extLst>
              <a:ext uri="{FF2B5EF4-FFF2-40B4-BE49-F238E27FC236}">
                <a16:creationId xmlns:a16="http://schemas.microsoft.com/office/drawing/2014/main" id="{3BA291F9-E20F-F849-882C-0975C3ECA48E}"/>
              </a:ext>
            </a:extLst>
          </p:cNvPr>
          <p:cNvSpPr>
            <a:spLocks noGrp="1"/>
          </p:cNvSpPr>
          <p:nvPr>
            <p:ph type="body" sz="quarter" idx="22" hasCustomPrompt="1"/>
          </p:nvPr>
        </p:nvSpPr>
        <p:spPr>
          <a:xfrm>
            <a:off x="503998" y="4004731"/>
            <a:ext cx="3348000" cy="193899"/>
          </a:xfrm>
        </p:spPr>
        <p:txBody>
          <a:bodyPr anchor="t" anchorCtr="0">
            <a:noAutofit/>
          </a:bodyPr>
          <a:lstStyle>
            <a:lvl1pPr algn="ctr">
              <a:lnSpc>
                <a:spcPct val="100000"/>
              </a:lnSpc>
              <a:spcAft>
                <a:spcPts val="200"/>
              </a:spcAft>
              <a:defRPr sz="1400" b="1" i="0">
                <a:solidFill>
                  <a:schemeClr val="accent3"/>
                </a:solidFill>
                <a:latin typeface="Public Sans SemiBold" pitchFamily="2" charset="77"/>
              </a:defRPr>
            </a:lvl1pPr>
          </a:lstStyle>
          <a:p>
            <a:pPr lvl="0"/>
            <a:r>
              <a:rPr lang="en-US" dirty="0"/>
              <a:t>Subheading</a:t>
            </a:r>
            <a:endParaRPr lang="en-AU" dirty="0"/>
          </a:p>
        </p:txBody>
      </p:sp>
      <p:sp>
        <p:nvSpPr>
          <p:cNvPr id="91" name="Text Placeholder 12">
            <a:extLst>
              <a:ext uri="{FF2B5EF4-FFF2-40B4-BE49-F238E27FC236}">
                <a16:creationId xmlns:a16="http://schemas.microsoft.com/office/drawing/2014/main" id="{C211552E-9F82-814C-889A-265BAB6BC9E9}"/>
              </a:ext>
            </a:extLst>
          </p:cNvPr>
          <p:cNvSpPr>
            <a:spLocks noGrp="1"/>
          </p:cNvSpPr>
          <p:nvPr>
            <p:ph type="body" sz="quarter" idx="24" hasCustomPrompt="1"/>
          </p:nvPr>
        </p:nvSpPr>
        <p:spPr>
          <a:xfrm>
            <a:off x="4421998" y="4004731"/>
            <a:ext cx="3348000" cy="193899"/>
          </a:xfrm>
        </p:spPr>
        <p:txBody>
          <a:bodyPr anchor="t" anchorCtr="0">
            <a:noAutofit/>
          </a:bodyPr>
          <a:lstStyle>
            <a:lvl1pPr algn="ctr">
              <a:lnSpc>
                <a:spcPct val="100000"/>
              </a:lnSpc>
              <a:spcAft>
                <a:spcPts val="200"/>
              </a:spcAft>
              <a:defRPr sz="1400" b="1" i="0">
                <a:solidFill>
                  <a:schemeClr val="accent3"/>
                </a:solidFill>
                <a:latin typeface="Public Sans SemiBold" pitchFamily="2" charset="77"/>
              </a:defRPr>
            </a:lvl1pPr>
          </a:lstStyle>
          <a:p>
            <a:pPr lvl="0"/>
            <a:r>
              <a:rPr lang="en-US" dirty="0"/>
              <a:t>Subheading</a:t>
            </a:r>
            <a:endParaRPr lang="en-AU" dirty="0"/>
          </a:p>
        </p:txBody>
      </p:sp>
      <p:sp>
        <p:nvSpPr>
          <p:cNvPr id="93" name="Text Placeholder 12">
            <a:extLst>
              <a:ext uri="{FF2B5EF4-FFF2-40B4-BE49-F238E27FC236}">
                <a16:creationId xmlns:a16="http://schemas.microsoft.com/office/drawing/2014/main" id="{DF81414E-6007-6445-A03A-34A12C5BEDF3}"/>
              </a:ext>
            </a:extLst>
          </p:cNvPr>
          <p:cNvSpPr>
            <a:spLocks noGrp="1"/>
          </p:cNvSpPr>
          <p:nvPr>
            <p:ph type="body" sz="quarter" idx="26" hasCustomPrompt="1"/>
          </p:nvPr>
        </p:nvSpPr>
        <p:spPr>
          <a:xfrm>
            <a:off x="8339420" y="4004227"/>
            <a:ext cx="3348000" cy="193899"/>
          </a:xfrm>
        </p:spPr>
        <p:txBody>
          <a:bodyPr anchor="t" anchorCtr="0">
            <a:noAutofit/>
          </a:bodyPr>
          <a:lstStyle>
            <a:lvl1pPr algn="ctr">
              <a:lnSpc>
                <a:spcPct val="100000"/>
              </a:lnSpc>
              <a:spcAft>
                <a:spcPts val="200"/>
              </a:spcAft>
              <a:defRPr sz="1400" b="1" i="0">
                <a:solidFill>
                  <a:schemeClr val="accent3"/>
                </a:solidFill>
                <a:latin typeface="Public Sans SemiBold" pitchFamily="2" charset="77"/>
              </a:defRPr>
            </a:lvl1pPr>
          </a:lstStyle>
          <a:p>
            <a:pPr lvl="0"/>
            <a:r>
              <a:rPr lang="en-US" dirty="0"/>
              <a:t>Subheading</a:t>
            </a:r>
            <a:endParaRPr lang="en-AU" dirty="0"/>
          </a:p>
        </p:txBody>
      </p:sp>
      <p:sp>
        <p:nvSpPr>
          <p:cNvPr id="94" name="Chart Placeholder 4">
            <a:extLst>
              <a:ext uri="{FF2B5EF4-FFF2-40B4-BE49-F238E27FC236}">
                <a16:creationId xmlns:a16="http://schemas.microsoft.com/office/drawing/2014/main" id="{9947A1F0-B60B-2F44-912B-8E372B5426E2}"/>
              </a:ext>
            </a:extLst>
          </p:cNvPr>
          <p:cNvSpPr>
            <a:spLocks noGrp="1"/>
          </p:cNvSpPr>
          <p:nvPr>
            <p:ph type="chart" sz="quarter" idx="15" hasCustomPrompt="1"/>
          </p:nvPr>
        </p:nvSpPr>
        <p:spPr>
          <a:xfrm>
            <a:off x="504000" y="1738304"/>
            <a:ext cx="3348000" cy="1735200"/>
          </a:xfrm>
        </p:spPr>
        <p:txBody>
          <a:bodyPr/>
          <a:lstStyle>
            <a:lvl1pPr>
              <a:defRPr sz="1600"/>
            </a:lvl1pPr>
          </a:lstStyle>
          <a:p>
            <a:r>
              <a:rPr lang="en-AU" dirty="0"/>
              <a:t>Click icon to add graph</a:t>
            </a:r>
          </a:p>
        </p:txBody>
      </p:sp>
      <p:sp>
        <p:nvSpPr>
          <p:cNvPr id="95" name="Chart Placeholder 4">
            <a:extLst>
              <a:ext uri="{FF2B5EF4-FFF2-40B4-BE49-F238E27FC236}">
                <a16:creationId xmlns:a16="http://schemas.microsoft.com/office/drawing/2014/main" id="{C1A32CC8-F872-6C45-BE92-E8F9E346C808}"/>
              </a:ext>
            </a:extLst>
          </p:cNvPr>
          <p:cNvSpPr>
            <a:spLocks noGrp="1"/>
          </p:cNvSpPr>
          <p:nvPr>
            <p:ph type="chart" sz="quarter" idx="27" hasCustomPrompt="1"/>
          </p:nvPr>
        </p:nvSpPr>
        <p:spPr>
          <a:xfrm>
            <a:off x="4420800" y="1737173"/>
            <a:ext cx="3348000" cy="1735200"/>
          </a:xfrm>
        </p:spPr>
        <p:txBody>
          <a:bodyPr/>
          <a:lstStyle>
            <a:lvl1pPr>
              <a:defRPr sz="1600"/>
            </a:lvl1pPr>
          </a:lstStyle>
          <a:p>
            <a:r>
              <a:rPr lang="en-AU" dirty="0"/>
              <a:t>Click icon to add graph</a:t>
            </a:r>
          </a:p>
        </p:txBody>
      </p:sp>
      <p:sp>
        <p:nvSpPr>
          <p:cNvPr id="96" name="Chart Placeholder 4">
            <a:extLst>
              <a:ext uri="{FF2B5EF4-FFF2-40B4-BE49-F238E27FC236}">
                <a16:creationId xmlns:a16="http://schemas.microsoft.com/office/drawing/2014/main" id="{A5CEDE5F-3FD1-3345-A00D-5F1784D3674D}"/>
              </a:ext>
            </a:extLst>
          </p:cNvPr>
          <p:cNvSpPr>
            <a:spLocks noGrp="1"/>
          </p:cNvSpPr>
          <p:nvPr>
            <p:ph type="chart" sz="quarter" idx="28" hasCustomPrompt="1"/>
          </p:nvPr>
        </p:nvSpPr>
        <p:spPr>
          <a:xfrm>
            <a:off x="8341200" y="1737173"/>
            <a:ext cx="3348000" cy="1735200"/>
          </a:xfrm>
        </p:spPr>
        <p:txBody>
          <a:bodyPr/>
          <a:lstStyle>
            <a:lvl1pPr>
              <a:defRPr sz="1600"/>
            </a:lvl1pPr>
          </a:lstStyle>
          <a:p>
            <a:r>
              <a:rPr lang="en-AU" dirty="0"/>
              <a:t>Click icon to add graph</a:t>
            </a:r>
          </a:p>
        </p:txBody>
      </p:sp>
      <p:sp>
        <p:nvSpPr>
          <p:cNvPr id="97" name="Chart Placeholder 4">
            <a:extLst>
              <a:ext uri="{FF2B5EF4-FFF2-40B4-BE49-F238E27FC236}">
                <a16:creationId xmlns:a16="http://schemas.microsoft.com/office/drawing/2014/main" id="{BE5E276F-2625-E642-BC6B-D150895BEA64}"/>
              </a:ext>
            </a:extLst>
          </p:cNvPr>
          <p:cNvSpPr>
            <a:spLocks noGrp="1"/>
          </p:cNvSpPr>
          <p:nvPr>
            <p:ph type="chart" sz="quarter" idx="15" hasCustomPrompt="1"/>
          </p:nvPr>
        </p:nvSpPr>
        <p:spPr>
          <a:xfrm>
            <a:off x="504000" y="4336657"/>
            <a:ext cx="3348000" cy="1735200"/>
          </a:xfrm>
        </p:spPr>
        <p:txBody>
          <a:bodyPr/>
          <a:lstStyle>
            <a:lvl1pPr>
              <a:defRPr sz="1600"/>
            </a:lvl1pPr>
          </a:lstStyle>
          <a:p>
            <a:r>
              <a:rPr lang="en-AU" dirty="0"/>
              <a:t>Click icon to add graph</a:t>
            </a:r>
          </a:p>
        </p:txBody>
      </p:sp>
      <p:sp>
        <p:nvSpPr>
          <p:cNvPr id="98" name="Chart Placeholder 4">
            <a:extLst>
              <a:ext uri="{FF2B5EF4-FFF2-40B4-BE49-F238E27FC236}">
                <a16:creationId xmlns:a16="http://schemas.microsoft.com/office/drawing/2014/main" id="{8F4FCD30-A182-874D-8A43-5ECB21EBCB5F}"/>
              </a:ext>
            </a:extLst>
          </p:cNvPr>
          <p:cNvSpPr>
            <a:spLocks noGrp="1"/>
          </p:cNvSpPr>
          <p:nvPr>
            <p:ph type="chart" sz="quarter" idx="27" hasCustomPrompt="1"/>
          </p:nvPr>
        </p:nvSpPr>
        <p:spPr>
          <a:xfrm>
            <a:off x="4420800" y="4336657"/>
            <a:ext cx="3348000" cy="1735200"/>
          </a:xfrm>
        </p:spPr>
        <p:txBody>
          <a:bodyPr/>
          <a:lstStyle>
            <a:lvl1pPr>
              <a:defRPr sz="1600"/>
            </a:lvl1pPr>
          </a:lstStyle>
          <a:p>
            <a:r>
              <a:rPr lang="en-AU" dirty="0"/>
              <a:t>Click icon to add graph</a:t>
            </a:r>
          </a:p>
        </p:txBody>
      </p:sp>
      <p:sp>
        <p:nvSpPr>
          <p:cNvPr id="99" name="Chart Placeholder 4">
            <a:extLst>
              <a:ext uri="{FF2B5EF4-FFF2-40B4-BE49-F238E27FC236}">
                <a16:creationId xmlns:a16="http://schemas.microsoft.com/office/drawing/2014/main" id="{C6D52BC2-D565-A94B-BCE2-0162582C81D5}"/>
              </a:ext>
            </a:extLst>
          </p:cNvPr>
          <p:cNvSpPr>
            <a:spLocks noGrp="1"/>
          </p:cNvSpPr>
          <p:nvPr>
            <p:ph type="chart" sz="quarter" idx="28" hasCustomPrompt="1"/>
          </p:nvPr>
        </p:nvSpPr>
        <p:spPr>
          <a:xfrm>
            <a:off x="8341200" y="4336657"/>
            <a:ext cx="3348000" cy="1735200"/>
          </a:xfrm>
        </p:spPr>
        <p:txBody>
          <a:bodyPr/>
          <a:lstStyle>
            <a:lvl1pPr>
              <a:defRPr sz="1600"/>
            </a:lvl1pPr>
          </a:lstStyle>
          <a:p>
            <a:r>
              <a:rPr lang="en-AU" dirty="0"/>
              <a:t>Click icon to add graph</a:t>
            </a:r>
          </a:p>
        </p:txBody>
      </p:sp>
      <p:sp>
        <p:nvSpPr>
          <p:cNvPr id="101" name="Text Placeholder 2">
            <a:extLst>
              <a:ext uri="{FF2B5EF4-FFF2-40B4-BE49-F238E27FC236}">
                <a16:creationId xmlns:a16="http://schemas.microsoft.com/office/drawing/2014/main" id="{156720E2-80BD-F642-B207-1778AB4A0D4D}"/>
              </a:ext>
            </a:extLst>
          </p:cNvPr>
          <p:cNvSpPr>
            <a:spLocks noGrp="1"/>
          </p:cNvSpPr>
          <p:nvPr>
            <p:ph type="body" idx="29" hasCustomPrompt="1"/>
          </p:nvPr>
        </p:nvSpPr>
        <p:spPr>
          <a:xfrm>
            <a:off x="359999" y="3624594"/>
            <a:ext cx="3636581" cy="123111"/>
          </a:xfrm>
          <a:prstGeom prst="rect">
            <a:avLst/>
          </a:prstGeom>
        </p:spPr>
        <p:txBody>
          <a:bodyPr anchor="t" anchorCtr="0">
            <a:noAutofit/>
          </a:bodyPr>
          <a:lstStyle>
            <a:lvl1pPr marL="0" indent="0" algn="ctr">
              <a:lnSpc>
                <a:spcPct val="100000"/>
              </a:lnSpc>
              <a:spcBef>
                <a:spcPts val="0"/>
              </a:spcBef>
              <a:spcAft>
                <a:spcPts val="400"/>
              </a:spcAft>
              <a:buClr>
                <a:schemeClr val="accent2"/>
              </a:buClr>
              <a:buFont typeface="Arial" panose="020B0604020202020204" pitchFamily="34" charset="0"/>
              <a:buNone/>
              <a:defRPr sz="8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condition</a:t>
            </a:r>
          </a:p>
        </p:txBody>
      </p:sp>
      <p:sp>
        <p:nvSpPr>
          <p:cNvPr id="102" name="Text Placeholder 2">
            <a:extLst>
              <a:ext uri="{FF2B5EF4-FFF2-40B4-BE49-F238E27FC236}">
                <a16:creationId xmlns:a16="http://schemas.microsoft.com/office/drawing/2014/main" id="{E4366BD6-3FAF-8243-86FE-A5FBAE65090C}"/>
              </a:ext>
            </a:extLst>
          </p:cNvPr>
          <p:cNvSpPr>
            <a:spLocks noGrp="1"/>
          </p:cNvSpPr>
          <p:nvPr>
            <p:ph type="body" idx="30" hasCustomPrompt="1"/>
          </p:nvPr>
        </p:nvSpPr>
        <p:spPr>
          <a:xfrm>
            <a:off x="359999" y="6226653"/>
            <a:ext cx="3636581" cy="123111"/>
          </a:xfrm>
          <a:prstGeom prst="rect">
            <a:avLst/>
          </a:prstGeom>
        </p:spPr>
        <p:txBody>
          <a:bodyPr anchor="t" anchorCtr="0">
            <a:noAutofit/>
          </a:bodyPr>
          <a:lstStyle>
            <a:lvl1pPr marL="0" indent="0" algn="ctr">
              <a:lnSpc>
                <a:spcPct val="100000"/>
              </a:lnSpc>
              <a:spcBef>
                <a:spcPts val="0"/>
              </a:spcBef>
              <a:spcAft>
                <a:spcPts val="400"/>
              </a:spcAft>
              <a:buClr>
                <a:schemeClr val="accent2"/>
              </a:buClr>
              <a:buFont typeface="Arial" panose="020B0604020202020204" pitchFamily="34" charset="0"/>
              <a:buNone/>
              <a:defRPr sz="8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condition</a:t>
            </a:r>
          </a:p>
        </p:txBody>
      </p:sp>
      <p:sp>
        <p:nvSpPr>
          <p:cNvPr id="103" name="Text Placeholder 2">
            <a:extLst>
              <a:ext uri="{FF2B5EF4-FFF2-40B4-BE49-F238E27FC236}">
                <a16:creationId xmlns:a16="http://schemas.microsoft.com/office/drawing/2014/main" id="{1EA195AE-BB62-4E4C-83F9-3C42EF7C7D82}"/>
              </a:ext>
            </a:extLst>
          </p:cNvPr>
          <p:cNvSpPr>
            <a:spLocks noGrp="1"/>
          </p:cNvSpPr>
          <p:nvPr>
            <p:ph type="body" idx="31" hasCustomPrompt="1"/>
          </p:nvPr>
        </p:nvSpPr>
        <p:spPr>
          <a:xfrm>
            <a:off x="4279272" y="3624594"/>
            <a:ext cx="3636581" cy="123111"/>
          </a:xfrm>
          <a:prstGeom prst="rect">
            <a:avLst/>
          </a:prstGeom>
        </p:spPr>
        <p:txBody>
          <a:bodyPr anchor="t" anchorCtr="0">
            <a:noAutofit/>
          </a:bodyPr>
          <a:lstStyle>
            <a:lvl1pPr marL="0" indent="0" algn="ctr">
              <a:lnSpc>
                <a:spcPct val="100000"/>
              </a:lnSpc>
              <a:spcBef>
                <a:spcPts val="0"/>
              </a:spcBef>
              <a:spcAft>
                <a:spcPts val="400"/>
              </a:spcAft>
              <a:buClr>
                <a:schemeClr val="accent2"/>
              </a:buClr>
              <a:buFont typeface="Arial" panose="020B0604020202020204" pitchFamily="34" charset="0"/>
              <a:buNone/>
              <a:defRPr sz="8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condition</a:t>
            </a:r>
          </a:p>
        </p:txBody>
      </p:sp>
      <p:sp>
        <p:nvSpPr>
          <p:cNvPr id="104" name="Text Placeholder 2">
            <a:extLst>
              <a:ext uri="{FF2B5EF4-FFF2-40B4-BE49-F238E27FC236}">
                <a16:creationId xmlns:a16="http://schemas.microsoft.com/office/drawing/2014/main" id="{42DE1AA9-D313-1242-9D58-E9D5872151E5}"/>
              </a:ext>
            </a:extLst>
          </p:cNvPr>
          <p:cNvSpPr>
            <a:spLocks noGrp="1"/>
          </p:cNvSpPr>
          <p:nvPr>
            <p:ph type="body" idx="32" hasCustomPrompt="1"/>
          </p:nvPr>
        </p:nvSpPr>
        <p:spPr>
          <a:xfrm>
            <a:off x="4279272" y="6226653"/>
            <a:ext cx="3636581" cy="123111"/>
          </a:xfrm>
          <a:prstGeom prst="rect">
            <a:avLst/>
          </a:prstGeom>
        </p:spPr>
        <p:txBody>
          <a:bodyPr anchor="t" anchorCtr="0">
            <a:noAutofit/>
          </a:bodyPr>
          <a:lstStyle>
            <a:lvl1pPr marL="0" indent="0" algn="ctr">
              <a:lnSpc>
                <a:spcPct val="100000"/>
              </a:lnSpc>
              <a:spcBef>
                <a:spcPts val="0"/>
              </a:spcBef>
              <a:spcAft>
                <a:spcPts val="400"/>
              </a:spcAft>
              <a:buClr>
                <a:schemeClr val="accent2"/>
              </a:buClr>
              <a:buFont typeface="Arial" panose="020B0604020202020204" pitchFamily="34" charset="0"/>
              <a:buNone/>
              <a:defRPr sz="8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condition</a:t>
            </a:r>
          </a:p>
        </p:txBody>
      </p:sp>
      <p:sp>
        <p:nvSpPr>
          <p:cNvPr id="105" name="Text Placeholder 2">
            <a:extLst>
              <a:ext uri="{FF2B5EF4-FFF2-40B4-BE49-F238E27FC236}">
                <a16:creationId xmlns:a16="http://schemas.microsoft.com/office/drawing/2014/main" id="{A3743129-AF6C-7A4B-9BAE-31756E3BE3E1}"/>
              </a:ext>
            </a:extLst>
          </p:cNvPr>
          <p:cNvSpPr>
            <a:spLocks noGrp="1"/>
          </p:cNvSpPr>
          <p:nvPr>
            <p:ph type="body" idx="33" hasCustomPrompt="1"/>
          </p:nvPr>
        </p:nvSpPr>
        <p:spPr>
          <a:xfrm>
            <a:off x="8195421" y="3624594"/>
            <a:ext cx="3636581" cy="123111"/>
          </a:xfrm>
          <a:prstGeom prst="rect">
            <a:avLst/>
          </a:prstGeom>
        </p:spPr>
        <p:txBody>
          <a:bodyPr anchor="t" anchorCtr="0">
            <a:noAutofit/>
          </a:bodyPr>
          <a:lstStyle>
            <a:lvl1pPr marL="0" indent="0" algn="ctr">
              <a:lnSpc>
                <a:spcPct val="100000"/>
              </a:lnSpc>
              <a:spcBef>
                <a:spcPts val="0"/>
              </a:spcBef>
              <a:spcAft>
                <a:spcPts val="400"/>
              </a:spcAft>
              <a:buClr>
                <a:schemeClr val="accent2"/>
              </a:buClr>
              <a:buFont typeface="Arial" panose="020B0604020202020204" pitchFamily="34" charset="0"/>
              <a:buNone/>
              <a:defRPr sz="8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condition</a:t>
            </a:r>
          </a:p>
        </p:txBody>
      </p:sp>
      <p:sp>
        <p:nvSpPr>
          <p:cNvPr id="106" name="Text Placeholder 2">
            <a:extLst>
              <a:ext uri="{FF2B5EF4-FFF2-40B4-BE49-F238E27FC236}">
                <a16:creationId xmlns:a16="http://schemas.microsoft.com/office/drawing/2014/main" id="{77F787A1-1BA2-2C4C-815A-9645A9D338B6}"/>
              </a:ext>
            </a:extLst>
          </p:cNvPr>
          <p:cNvSpPr>
            <a:spLocks noGrp="1"/>
          </p:cNvSpPr>
          <p:nvPr>
            <p:ph type="body" idx="34" hasCustomPrompt="1"/>
          </p:nvPr>
        </p:nvSpPr>
        <p:spPr>
          <a:xfrm>
            <a:off x="8195421" y="6226653"/>
            <a:ext cx="3636581" cy="123111"/>
          </a:xfrm>
          <a:prstGeom prst="rect">
            <a:avLst/>
          </a:prstGeom>
        </p:spPr>
        <p:txBody>
          <a:bodyPr anchor="t" anchorCtr="0">
            <a:noAutofit/>
          </a:bodyPr>
          <a:lstStyle>
            <a:lvl1pPr marL="0" indent="0" algn="ctr">
              <a:lnSpc>
                <a:spcPct val="100000"/>
              </a:lnSpc>
              <a:spcBef>
                <a:spcPts val="0"/>
              </a:spcBef>
              <a:spcAft>
                <a:spcPts val="400"/>
              </a:spcAft>
              <a:buClr>
                <a:schemeClr val="accent2"/>
              </a:buClr>
              <a:buFont typeface="Arial" panose="020B0604020202020204" pitchFamily="34" charset="0"/>
              <a:buNone/>
              <a:defRPr sz="800" b="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insert condition</a:t>
            </a:r>
          </a:p>
        </p:txBody>
      </p:sp>
      <p:sp>
        <p:nvSpPr>
          <p:cNvPr id="33" name="TextBox 32">
            <a:extLst>
              <a:ext uri="{FF2B5EF4-FFF2-40B4-BE49-F238E27FC236}">
                <a16:creationId xmlns:a16="http://schemas.microsoft.com/office/drawing/2014/main" id="{BD9C343F-5752-224A-B092-46BE9DB872CA}"/>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39408014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9720000" cy="1009652"/>
          </a:xfrm>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cxnSp>
        <p:nvCxnSpPr>
          <p:cNvPr id="7" name="Straight Connector 6">
            <a:extLst>
              <a:ext uri="{FF2B5EF4-FFF2-40B4-BE49-F238E27FC236}">
                <a16:creationId xmlns:a16="http://schemas.microsoft.com/office/drawing/2014/main" id="{FDEA8E5D-F9A7-48AC-AF91-6754515E9D1B}"/>
              </a:ext>
            </a:extLst>
          </p:cNvPr>
          <p:cNvCxnSpPr/>
          <p:nvPr userDrawn="1"/>
        </p:nvCxnSpPr>
        <p:spPr>
          <a:xfrm>
            <a:off x="360000" y="1548000"/>
            <a:ext cx="1147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3D7C65C-44E2-4933-BFBB-90BBEEAAAC45}"/>
              </a:ext>
            </a:extLst>
          </p:cNvPr>
          <p:cNvCxnSpPr/>
          <p:nvPr userDrawn="1"/>
        </p:nvCxnSpPr>
        <p:spPr>
          <a:xfrm>
            <a:off x="360000" y="6300000"/>
            <a:ext cx="1147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DBD5903-D486-264A-A627-3898B2F63A48}"/>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3704076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a:xfrm>
            <a:off x="360000" y="1800000"/>
            <a:ext cx="11476800" cy="4351339"/>
          </a:xfrm>
        </p:spPr>
        <p:txBody>
          <a:bodyPr numCol="2" spcCol="180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cxnSp>
        <p:nvCxnSpPr>
          <p:cNvPr id="7" name="Straight Connector 6">
            <a:extLst>
              <a:ext uri="{FF2B5EF4-FFF2-40B4-BE49-F238E27FC236}">
                <a16:creationId xmlns:a16="http://schemas.microsoft.com/office/drawing/2014/main" id="{FDEA8E5D-F9A7-48AC-AF91-6754515E9D1B}"/>
              </a:ext>
            </a:extLst>
          </p:cNvPr>
          <p:cNvCxnSpPr/>
          <p:nvPr userDrawn="1"/>
        </p:nvCxnSpPr>
        <p:spPr>
          <a:xfrm>
            <a:off x="360000" y="1548000"/>
            <a:ext cx="1147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8ABACDD-EEA1-4D7E-AF09-D231DF0AC4BA}"/>
              </a:ext>
            </a:extLst>
          </p:cNvPr>
          <p:cNvCxnSpPr/>
          <p:nvPr userDrawn="1"/>
        </p:nvCxnSpPr>
        <p:spPr>
          <a:xfrm>
            <a:off x="360000" y="6300000"/>
            <a:ext cx="1147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C65B286-9F51-4E4A-B01F-1AB02DD012BD}"/>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15837238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Text box and 2 Column Content box">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9720000" cy="1009652"/>
          </a:xfrm>
        </p:spPr>
        <p:txBody>
          <a:bodyPr/>
          <a:lstStyle/>
          <a:p>
            <a:r>
              <a:rPr lang="en-GB"/>
              <a:t>Click to edit Master title style</a:t>
            </a:r>
            <a:endParaRPr lang="en-US" dirty="0"/>
          </a:p>
        </p:txBody>
      </p:sp>
      <p:sp>
        <p:nvSpPr>
          <p:cNvPr id="3" name="Content Placeholder 2"/>
          <p:cNvSpPr>
            <a:spLocks noGrp="1"/>
          </p:cNvSpPr>
          <p:nvPr>
            <p:ph idx="1"/>
          </p:nvPr>
        </p:nvSpPr>
        <p:spPr>
          <a:xfrm>
            <a:off x="5220000" y="2340000"/>
            <a:ext cx="6612000" cy="3960000"/>
          </a:xfrm>
        </p:spPr>
        <p:txBody>
          <a:bodyPr numCol="2" spcCol="180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cxnSp>
        <p:nvCxnSpPr>
          <p:cNvPr id="7" name="Straight Connector 6">
            <a:extLst>
              <a:ext uri="{FF2B5EF4-FFF2-40B4-BE49-F238E27FC236}">
                <a16:creationId xmlns:a16="http://schemas.microsoft.com/office/drawing/2014/main" id="{FDEA8E5D-F9A7-48AC-AF91-6754515E9D1B}"/>
              </a:ext>
            </a:extLst>
          </p:cNvPr>
          <p:cNvCxnSpPr/>
          <p:nvPr userDrawn="1"/>
        </p:nvCxnSpPr>
        <p:spPr>
          <a:xfrm>
            <a:off x="360000" y="2160000"/>
            <a:ext cx="1147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A728366C-8E0F-43D3-99CB-DE12D7F372E5}"/>
              </a:ext>
            </a:extLst>
          </p:cNvPr>
          <p:cNvSpPr>
            <a:spLocks noGrp="1"/>
          </p:cNvSpPr>
          <p:nvPr>
            <p:ph type="body" sz="quarter" idx="13"/>
          </p:nvPr>
        </p:nvSpPr>
        <p:spPr>
          <a:xfrm>
            <a:off x="360000" y="2340000"/>
            <a:ext cx="468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8" name="TextBox 7">
            <a:extLst>
              <a:ext uri="{FF2B5EF4-FFF2-40B4-BE49-F238E27FC236}">
                <a16:creationId xmlns:a16="http://schemas.microsoft.com/office/drawing/2014/main" id="{BC750E8E-872B-DA42-9624-9AAC1927275A}"/>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1699944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pullout text and caption">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cxnSp>
        <p:nvCxnSpPr>
          <p:cNvPr id="7" name="Straight Connector 6">
            <a:extLst>
              <a:ext uri="{FF2B5EF4-FFF2-40B4-BE49-F238E27FC236}">
                <a16:creationId xmlns:a16="http://schemas.microsoft.com/office/drawing/2014/main" id="{FDEA8E5D-F9A7-48AC-AF91-6754515E9D1B}"/>
              </a:ext>
            </a:extLst>
          </p:cNvPr>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a16="http://schemas.microsoft.com/office/drawing/2014/main" id="{516D7771-B92C-4B57-B3D3-8B15F5B9689C}"/>
              </a:ext>
            </a:extLst>
          </p:cNvPr>
          <p:cNvSpPr>
            <a:spLocks noGrp="1"/>
          </p:cNvSpPr>
          <p:nvPr>
            <p:ph type="pic" sz="quarter" idx="13"/>
          </p:nvPr>
        </p:nvSpPr>
        <p:spPr>
          <a:xfrm>
            <a:off x="0" y="0"/>
            <a:ext cx="5040000" cy="6858000"/>
          </a:xfrm>
        </p:spPr>
        <p:txBody>
          <a:bodyPr/>
          <a:lstStyle/>
          <a:p>
            <a:r>
              <a:rPr lang="en-GB"/>
              <a:t>Click icon to add picture</a:t>
            </a:r>
            <a:endParaRPr lang="en-AU"/>
          </a:p>
        </p:txBody>
      </p:sp>
      <p:sp>
        <p:nvSpPr>
          <p:cNvPr id="11" name="Text Placeholder 10">
            <a:extLst>
              <a:ext uri="{FF2B5EF4-FFF2-40B4-BE49-F238E27FC236}">
                <a16:creationId xmlns:a16="http://schemas.microsoft.com/office/drawing/2014/main" id="{2FAB4FCE-5DFB-4423-ADC8-E6C79ABBEDD2}"/>
              </a:ext>
            </a:extLst>
          </p:cNvPr>
          <p:cNvSpPr>
            <a:spLocks noGrp="1"/>
          </p:cNvSpPr>
          <p:nvPr>
            <p:ph type="body" sz="quarter" idx="14"/>
          </p:nvPr>
        </p:nvSpPr>
        <p:spPr>
          <a:xfrm>
            <a:off x="5400000" y="1800225"/>
            <a:ext cx="6478588" cy="4185578"/>
          </a:xfrm>
        </p:spPr>
        <p:txBody>
          <a:bodyPr>
            <a:normAutofit/>
          </a:bodyPr>
          <a:lstStyle>
            <a:lvl1pPr>
              <a:defRPr sz="3600">
                <a:solidFill>
                  <a:schemeClr val="tx1"/>
                </a:solidFill>
                <a:latin typeface="+mn-lt"/>
              </a:defRPr>
            </a:lvl1pPr>
            <a:lvl2pPr>
              <a:defRPr sz="1800">
                <a:solidFill>
                  <a:schemeClr val="tx1"/>
                </a:solidFill>
                <a:latin typeface="+mn-lt"/>
              </a:defRPr>
            </a:lvl2pPr>
            <a:lvl3pPr>
              <a:defRPr sz="3600">
                <a:solidFill>
                  <a:schemeClr val="bg2"/>
                </a:solidFill>
                <a:latin typeface="+mn-lt"/>
              </a:defRPr>
            </a:lvl3pPr>
            <a:lvl4pPr>
              <a:defRPr sz="3600">
                <a:solidFill>
                  <a:schemeClr val="bg2"/>
                </a:solidFill>
                <a:latin typeface="+mn-lt"/>
              </a:defRPr>
            </a:lvl4pPr>
            <a:lvl5pPr>
              <a:defRPr sz="3600">
                <a:solidFill>
                  <a:schemeClr val="bg2"/>
                </a:solidFill>
                <a:latin typeface="+mn-lt"/>
              </a:defRPr>
            </a:lvl5pPr>
          </a:lstStyle>
          <a:p>
            <a:pPr lvl="0"/>
            <a:r>
              <a:rPr lang="en-GB"/>
              <a:t>Click to edit Master text styles</a:t>
            </a:r>
          </a:p>
          <a:p>
            <a:pPr lvl="1"/>
            <a:r>
              <a:rPr lang="en-GB"/>
              <a:t>Second level</a:t>
            </a:r>
          </a:p>
        </p:txBody>
      </p:sp>
      <p:sp>
        <p:nvSpPr>
          <p:cNvPr id="13" name="Text Placeholder 12">
            <a:extLst>
              <a:ext uri="{FF2B5EF4-FFF2-40B4-BE49-F238E27FC236}">
                <a16:creationId xmlns:a16="http://schemas.microsoft.com/office/drawing/2014/main" id="{518B06DF-F3D5-44F7-AB62-30A2ED1F46C7}"/>
              </a:ext>
            </a:extLst>
          </p:cNvPr>
          <p:cNvSpPr>
            <a:spLocks noGrp="1"/>
          </p:cNvSpPr>
          <p:nvPr>
            <p:ph type="body" sz="quarter" idx="15" hasCustomPrompt="1"/>
          </p:nvPr>
        </p:nvSpPr>
        <p:spPr>
          <a:xfrm>
            <a:off x="5400000" y="5926425"/>
            <a:ext cx="3567113" cy="409575"/>
          </a:xfrm>
        </p:spPr>
        <p:txBody>
          <a:bodyPr anchor="b">
            <a:normAutofit/>
          </a:bodyPr>
          <a:lstStyle>
            <a:lvl1pPr>
              <a:defRPr sz="1200">
                <a:latin typeface="+mn-lt"/>
              </a:defRPr>
            </a:lvl1pPr>
          </a:lstStyle>
          <a:p>
            <a:pPr lvl="0"/>
            <a:r>
              <a:rPr lang="en-US" dirty="0"/>
              <a:t>Image caption</a:t>
            </a:r>
            <a:endParaRPr lang="en-AU" dirty="0"/>
          </a:p>
        </p:txBody>
      </p:sp>
    </p:spTree>
    <p:extLst>
      <p:ext uri="{BB962C8B-B14F-4D97-AF65-F5344CB8AC3E}">
        <p14:creationId xmlns:p14="http://schemas.microsoft.com/office/powerpoint/2010/main" val="889342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Cover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646A5C8-9FAD-4A32-B2BD-9D5DD5101B50}"/>
              </a:ext>
            </a:extLst>
          </p:cNvPr>
          <p:cNvSpPr/>
          <p:nvPr userDrawn="1"/>
        </p:nvSpPr>
        <p:spPr>
          <a:xfrm>
            <a:off x="8184128" y="0"/>
            <a:ext cx="26518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5" name="Picture Placeholder 4">
            <a:extLst>
              <a:ext uri="{FF2B5EF4-FFF2-40B4-BE49-F238E27FC236}">
                <a16:creationId xmlns:a16="http://schemas.microsoft.com/office/drawing/2014/main" id="{47081598-8EF9-4067-828C-DA3306F39365}"/>
              </a:ext>
            </a:extLst>
          </p:cNvPr>
          <p:cNvSpPr>
            <a:spLocks noGrp="1"/>
          </p:cNvSpPr>
          <p:nvPr>
            <p:ph type="pic" sz="quarter" idx="13"/>
          </p:nvPr>
        </p:nvSpPr>
        <p:spPr>
          <a:xfrm>
            <a:off x="5040000" y="0"/>
            <a:ext cx="3144128" cy="6858000"/>
          </a:xfrm>
          <a:solidFill>
            <a:schemeClr val="bg1"/>
          </a:solidFill>
        </p:spPr>
        <p:txBody>
          <a:bodyPr/>
          <a:lstStyle/>
          <a:p>
            <a:r>
              <a:rPr lang="en-GB"/>
              <a:t>Click icon to add picture</a:t>
            </a:r>
            <a:endParaRPr lang="en-AU" dirty="0"/>
          </a:p>
        </p:txBody>
      </p:sp>
      <p:sp>
        <p:nvSpPr>
          <p:cNvPr id="4" name="Rectangle 3">
            <a:extLst>
              <a:ext uri="{FF2B5EF4-FFF2-40B4-BE49-F238E27FC236}">
                <a16:creationId xmlns:a16="http://schemas.microsoft.com/office/drawing/2014/main" id="{E57A2D9F-61E4-43DD-AEE4-7DB03212C80F}"/>
              </a:ext>
            </a:extLst>
          </p:cNvPr>
          <p:cNvSpPr/>
          <p:nvPr userDrawn="1"/>
        </p:nvSpPr>
        <p:spPr>
          <a:xfrm>
            <a:off x="0" y="0"/>
            <a:ext cx="5040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2" name="Title 1"/>
          <p:cNvSpPr>
            <a:spLocks noGrp="1"/>
          </p:cNvSpPr>
          <p:nvPr>
            <p:ph type="ctrTitle" hasCustomPrompt="1"/>
          </p:nvPr>
        </p:nvSpPr>
        <p:spPr>
          <a:xfrm>
            <a:off x="360001" y="2398540"/>
            <a:ext cx="4500000" cy="2679008"/>
          </a:xfrm>
          <a:ln>
            <a:noFill/>
          </a:ln>
        </p:spPr>
        <p:txBody>
          <a:bodyPr anchor="t" anchorCtr="0">
            <a:normAutofit/>
          </a:bodyPr>
          <a:lstStyle>
            <a:lvl1pPr algn="l">
              <a:lnSpc>
                <a:spcPct val="90000"/>
              </a:lnSpc>
              <a:defRPr sz="4800">
                <a:solidFill>
                  <a:schemeClr val="bg1"/>
                </a:solidFill>
              </a:defRPr>
            </a:lvl1pPr>
          </a:lstStyle>
          <a:p>
            <a:r>
              <a:rPr lang="en-US" dirty="0"/>
              <a:t>Section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360001" y="1118380"/>
            <a:ext cx="4500000" cy="1176813"/>
          </a:xfrm>
        </p:spPr>
        <p:txBody>
          <a:bodyPr anchor="b" anchorCtr="0">
            <a:noAutofit/>
          </a:bodyPr>
          <a:lstStyle>
            <a:lvl1pPr>
              <a:defRPr sz="2000">
                <a:solidFill>
                  <a:schemeClr val="bg1"/>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Section number</a:t>
            </a:r>
          </a:p>
        </p:txBody>
      </p: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8364129" y="3924000"/>
            <a:ext cx="2338228" cy="1062997"/>
          </a:xfrm>
        </p:spPr>
        <p:txBody>
          <a:bodyPr>
            <a:noAutofit/>
          </a:bodyPr>
          <a:lstStyle>
            <a:lvl1pPr>
              <a:lnSpc>
                <a:spcPct val="100000"/>
              </a:lnSpc>
              <a:spcAft>
                <a:spcPts val="0"/>
              </a:spcAft>
              <a:defRPr sz="1600" b="0">
                <a:solidFill>
                  <a:schemeClr val="bg1"/>
                </a:solidFill>
                <a:latin typeface="Public Sans SemiBold" pitchFamily="2" charset="0"/>
              </a:defRPr>
            </a:lvl1pPr>
            <a:lvl2pPr>
              <a:lnSpc>
                <a:spcPct val="100000"/>
              </a:lnSpc>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Presentation 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360000" y="6120001"/>
            <a:ext cx="2700000" cy="280136"/>
          </a:xfrm>
        </p:spPr>
        <p:txBody>
          <a:bodyPr anchor="b" anchorCtr="0">
            <a:noAutofit/>
          </a:bodyPr>
          <a:lstStyle>
            <a:lvl1pPr algn="l">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 Month YY20</a:t>
            </a:r>
          </a:p>
        </p:txBody>
      </p:sp>
      <p:sp>
        <p:nvSpPr>
          <p:cNvPr id="3" name="TextBox 2">
            <a:extLst>
              <a:ext uri="{FF2B5EF4-FFF2-40B4-BE49-F238E27FC236}">
                <a16:creationId xmlns:a16="http://schemas.microsoft.com/office/drawing/2014/main" id="{7A025A7A-DF1C-F84E-AD9A-A52088BE005F}"/>
              </a:ext>
            </a:extLst>
          </p:cNvPr>
          <p:cNvSpPr txBox="1"/>
          <p:nvPr userDrawn="1"/>
        </p:nvSpPr>
        <p:spPr>
          <a:xfrm>
            <a:off x="360000" y="359999"/>
            <a:ext cx="4500000" cy="215444"/>
          </a:xfrm>
          <a:prstGeom prst="rect">
            <a:avLst/>
          </a:prstGeom>
          <a:noFill/>
        </p:spPr>
        <p:txBody>
          <a:bodyPr wrap="square" lIns="0" tIns="0" rIns="0" bIns="0" rtlCol="0">
            <a:spAutoFit/>
          </a:bodyPr>
          <a:lstStyle/>
          <a:p>
            <a:r>
              <a:rPr lang="en-US" sz="1400" b="0" i="0" dirty="0">
                <a:solidFill>
                  <a:schemeClr val="bg1"/>
                </a:solidFill>
                <a:latin typeface="Public Sans SemiBold" pitchFamily="2" charset="77"/>
              </a:rPr>
              <a:t>Digital NSW</a:t>
            </a:r>
            <a:endParaRPr lang="en-AU" sz="1400" b="0" i="0" dirty="0">
              <a:solidFill>
                <a:schemeClr val="bg1"/>
              </a:solidFill>
              <a:latin typeface="Public Sans SemiBold" pitchFamily="2" charset="77"/>
            </a:endParaRPr>
          </a:p>
        </p:txBody>
      </p:sp>
    </p:spTree>
    <p:extLst>
      <p:ext uri="{BB962C8B-B14F-4D97-AF65-F5344CB8AC3E}">
        <p14:creationId xmlns:p14="http://schemas.microsoft.com/office/powerpoint/2010/main" val="12177399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D2FBF52-8C5A-B046-A0C1-C5F3645ABB0C}"/>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2" name="Title 1"/>
          <p:cNvSpPr>
            <a:spLocks noGrp="1"/>
          </p:cNvSpPr>
          <p:nvPr>
            <p:ph type="title"/>
          </p:nvPr>
        </p:nvSpPr>
        <p:spPr>
          <a:xfrm>
            <a:off x="360000" y="360000"/>
            <a:ext cx="5616000" cy="1009652"/>
          </a:xfrm>
        </p:spPr>
        <p:txBody>
          <a:bodyPr/>
          <a:lstStyle>
            <a:lvl1pPr>
              <a:defRPr>
                <a:solidFill>
                  <a:schemeClr val="bg2"/>
                </a:solidFill>
              </a:defRPr>
            </a:lvl1pPr>
          </a:lstStyle>
          <a:p>
            <a:r>
              <a:rPr lang="en-GB" dirty="0"/>
              <a:t>Click to edit Master title style</a:t>
            </a:r>
            <a:endParaRPr lang="en-US" dirty="0"/>
          </a:p>
        </p:txBody>
      </p:sp>
      <p:sp>
        <p:nvSpPr>
          <p:cNvPr id="3" name="Content Placeholder 2"/>
          <p:cNvSpPr>
            <a:spLocks noGrp="1"/>
          </p:cNvSpPr>
          <p:nvPr>
            <p:ph sz="half" idx="1"/>
          </p:nvPr>
        </p:nvSpPr>
        <p:spPr>
          <a:xfrm>
            <a:off x="360000" y="1800000"/>
            <a:ext cx="5616000" cy="4351339"/>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216000" y="1800000"/>
            <a:ext cx="5616000" cy="43513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p:nvPr userDrawn="1"/>
        </p:nvCxnSpPr>
        <p:spPr>
          <a:xfrm>
            <a:off x="360000" y="1548000"/>
            <a:ext cx="1147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A67116-4454-462F-A3FD-DC94D36B8379}"/>
              </a:ext>
            </a:extLst>
          </p:cNvPr>
          <p:cNvCxnSpPr/>
          <p:nvPr userDrawn="1"/>
        </p:nvCxnSpPr>
        <p:spPr>
          <a:xfrm>
            <a:off x="360000" y="6300000"/>
            <a:ext cx="1147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8070C22-A759-8E4C-AF94-BFA9F3CC0E28}"/>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30163793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 text and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F095DB7-3191-CE48-B19D-46024265B9D5}"/>
              </a:ext>
            </a:extLst>
          </p:cNvPr>
          <p:cNvSpPr>
            <a:spLocks noGrp="1"/>
          </p:cNvSpPr>
          <p:nvPr>
            <p:ph type="pic" sz="quarter" idx="14"/>
          </p:nvPr>
        </p:nvSpPr>
        <p:spPr>
          <a:xfrm>
            <a:off x="8135938" y="1747838"/>
            <a:ext cx="3671887" cy="4351337"/>
          </a:xfrm>
        </p:spPr>
        <p:txBody>
          <a:bodyPr/>
          <a:lstStyle/>
          <a:p>
            <a:r>
              <a:rPr lang="en-AU" dirty="0"/>
              <a:t>Click icon to add picture</a:t>
            </a:r>
          </a:p>
        </p:txBody>
      </p:sp>
      <p:sp>
        <p:nvSpPr>
          <p:cNvPr id="2" name="Title 1"/>
          <p:cNvSpPr>
            <a:spLocks noGrp="1"/>
          </p:cNvSpPr>
          <p:nvPr>
            <p:ph type="title"/>
          </p:nvPr>
        </p:nvSpPr>
        <p:spPr/>
        <p:txBody>
          <a:bodyPr/>
          <a:lstStyle/>
          <a:p>
            <a:r>
              <a:rPr lang="en-GB"/>
              <a:t>Click to edit Master title style</a:t>
            </a:r>
            <a:endParaRPr lang="en-US"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p:nvPr userDrawn="1"/>
        </p:nvCxnSpPr>
        <p:spPr>
          <a:xfrm>
            <a:off x="360000" y="1548000"/>
            <a:ext cx="1147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A67116-4454-462F-A3FD-DC94D36B8379}"/>
              </a:ext>
            </a:extLst>
          </p:cNvPr>
          <p:cNvCxnSpPr/>
          <p:nvPr userDrawn="1"/>
        </p:nvCxnSpPr>
        <p:spPr>
          <a:xfrm>
            <a:off x="360000" y="6300000"/>
            <a:ext cx="1147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360363" y="1748332"/>
            <a:ext cx="7560000" cy="4338564"/>
          </a:xfrm>
        </p:spPr>
        <p:txBody>
          <a:bodyPr numCol="2" spcCol="180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sp>
        <p:nvSpPr>
          <p:cNvPr id="15" name="TextBox 14">
            <a:extLst>
              <a:ext uri="{FF2B5EF4-FFF2-40B4-BE49-F238E27FC236}">
                <a16:creationId xmlns:a16="http://schemas.microsoft.com/office/drawing/2014/main" id="{8BA366BB-5E5A-7444-AB18-5BFA7332EA53}"/>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24859049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with caption at right over text box">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GB" dirty="0"/>
              <a:t>Click to edit Master title style</a:t>
            </a:r>
            <a:endParaRPr lang="en-US"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a:cxnSpLocks/>
          </p:cNvCxnSpPr>
          <p:nvPr userDrawn="1"/>
        </p:nvCxnSpPr>
        <p:spPr>
          <a:xfrm>
            <a:off x="6192000" y="1576800"/>
            <a:ext cx="56587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6192000" y="2772000"/>
            <a:ext cx="5639998" cy="3314895"/>
          </a:xfrm>
        </p:spPr>
        <p:txBody>
          <a:bodyPr numCol="2" spcCol="180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AU" dirty="0"/>
          </a:p>
        </p:txBody>
      </p:sp>
      <p:sp>
        <p:nvSpPr>
          <p:cNvPr id="13" name="Text Placeholder 12">
            <a:extLst>
              <a:ext uri="{FF2B5EF4-FFF2-40B4-BE49-F238E27FC236}">
                <a16:creationId xmlns:a16="http://schemas.microsoft.com/office/drawing/2014/main" id="{4652EAB0-9BF3-42B8-9260-854C74B7761C}"/>
              </a:ext>
            </a:extLst>
          </p:cNvPr>
          <p:cNvSpPr>
            <a:spLocks noGrp="1"/>
          </p:cNvSpPr>
          <p:nvPr>
            <p:ph type="body" sz="quarter" idx="14" hasCustomPrompt="1"/>
          </p:nvPr>
        </p:nvSpPr>
        <p:spPr>
          <a:xfrm>
            <a:off x="9087729" y="1749600"/>
            <a:ext cx="2744268" cy="900000"/>
          </a:xfrm>
        </p:spPr>
        <p:txBody>
          <a:bodyPr>
            <a:normAutofit/>
          </a:bodyPr>
          <a:lstStyle>
            <a:lvl1pPr>
              <a:defRPr sz="1000">
                <a:latin typeface="+mn-lt"/>
              </a:defRPr>
            </a:lvl1pPr>
          </a:lstStyle>
          <a:p>
            <a:pPr lvl="0"/>
            <a:r>
              <a:rPr lang="en-US" dirty="0"/>
              <a:t>Caption</a:t>
            </a:r>
            <a:endParaRPr lang="en-AU" dirty="0"/>
          </a:p>
        </p:txBody>
      </p:sp>
      <p:cxnSp>
        <p:nvCxnSpPr>
          <p:cNvPr id="15" name="Straight Connector 14">
            <a:extLst>
              <a:ext uri="{FF2B5EF4-FFF2-40B4-BE49-F238E27FC236}">
                <a16:creationId xmlns:a16="http://schemas.microsoft.com/office/drawing/2014/main" id="{D55E9072-3A33-4C6D-A549-4A012107B65C}"/>
              </a:ext>
            </a:extLst>
          </p:cNvPr>
          <p:cNvCxnSpPr>
            <a:cxnSpLocks/>
          </p:cNvCxnSpPr>
          <p:nvPr userDrawn="1"/>
        </p:nvCxnSpPr>
        <p:spPr>
          <a:xfrm>
            <a:off x="6192000" y="6289476"/>
            <a:ext cx="5658798"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0AA01239-4425-4D06-9E14-E14F3426FB3F}"/>
              </a:ext>
            </a:extLst>
          </p:cNvPr>
          <p:cNvSpPr>
            <a:spLocks noGrp="1"/>
          </p:cNvSpPr>
          <p:nvPr>
            <p:ph type="pic" sz="quarter" idx="15"/>
          </p:nvPr>
        </p:nvSpPr>
        <p:spPr>
          <a:xfrm>
            <a:off x="0" y="1576800"/>
            <a:ext cx="5976000" cy="4716000"/>
          </a:xfrm>
        </p:spPr>
        <p:txBody>
          <a:bodyPr/>
          <a:lstStyle/>
          <a:p>
            <a:r>
              <a:rPr lang="en-GB"/>
              <a:t>Click icon to add picture</a:t>
            </a:r>
            <a:endParaRPr lang="en-AU" dirty="0"/>
          </a:p>
        </p:txBody>
      </p:sp>
      <p:sp>
        <p:nvSpPr>
          <p:cNvPr id="10" name="TextBox 9">
            <a:extLst>
              <a:ext uri="{FF2B5EF4-FFF2-40B4-BE49-F238E27FC236}">
                <a16:creationId xmlns:a16="http://schemas.microsoft.com/office/drawing/2014/main" id="{1355B044-0317-8544-906B-F54CBEF92C8E}"/>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42250978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with caption at left over text box">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GB" dirty="0"/>
              <a:t>Click to edit Master title style</a:t>
            </a:r>
            <a:endParaRPr lang="en-US"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a:cxnSpLocks/>
          </p:cNvCxnSpPr>
          <p:nvPr userDrawn="1"/>
        </p:nvCxnSpPr>
        <p:spPr>
          <a:xfrm>
            <a:off x="360000" y="1576800"/>
            <a:ext cx="56587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360000" y="2772000"/>
            <a:ext cx="5639998" cy="3314895"/>
          </a:xfrm>
        </p:spPr>
        <p:txBody>
          <a:bodyPr numCol="2" spcCol="180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13" name="Text Placeholder 12">
            <a:extLst>
              <a:ext uri="{FF2B5EF4-FFF2-40B4-BE49-F238E27FC236}">
                <a16:creationId xmlns:a16="http://schemas.microsoft.com/office/drawing/2014/main" id="{4652EAB0-9BF3-42B8-9260-854C74B7761C}"/>
              </a:ext>
            </a:extLst>
          </p:cNvPr>
          <p:cNvSpPr>
            <a:spLocks noGrp="1"/>
          </p:cNvSpPr>
          <p:nvPr>
            <p:ph type="body" sz="quarter" idx="14" hasCustomPrompt="1"/>
          </p:nvPr>
        </p:nvSpPr>
        <p:spPr>
          <a:xfrm>
            <a:off x="3255729" y="1749600"/>
            <a:ext cx="2744268" cy="900000"/>
          </a:xfrm>
        </p:spPr>
        <p:txBody>
          <a:bodyPr>
            <a:normAutofit/>
          </a:bodyPr>
          <a:lstStyle>
            <a:lvl1pPr>
              <a:defRPr sz="1000">
                <a:latin typeface="+mn-lt"/>
              </a:defRPr>
            </a:lvl1pPr>
          </a:lstStyle>
          <a:p>
            <a:pPr lvl="0"/>
            <a:r>
              <a:rPr lang="en-US" dirty="0"/>
              <a:t>Caption</a:t>
            </a:r>
            <a:endParaRPr lang="en-AU" dirty="0"/>
          </a:p>
        </p:txBody>
      </p:sp>
      <p:cxnSp>
        <p:nvCxnSpPr>
          <p:cNvPr id="15" name="Straight Connector 14">
            <a:extLst>
              <a:ext uri="{FF2B5EF4-FFF2-40B4-BE49-F238E27FC236}">
                <a16:creationId xmlns:a16="http://schemas.microsoft.com/office/drawing/2014/main" id="{D55E9072-3A33-4C6D-A549-4A012107B65C}"/>
              </a:ext>
            </a:extLst>
          </p:cNvPr>
          <p:cNvCxnSpPr>
            <a:cxnSpLocks/>
          </p:cNvCxnSpPr>
          <p:nvPr userDrawn="1"/>
        </p:nvCxnSpPr>
        <p:spPr>
          <a:xfrm>
            <a:off x="360000" y="6289476"/>
            <a:ext cx="5658798"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0AA01239-4425-4D06-9E14-E14F3426FB3F}"/>
              </a:ext>
            </a:extLst>
          </p:cNvPr>
          <p:cNvSpPr>
            <a:spLocks noGrp="1"/>
          </p:cNvSpPr>
          <p:nvPr>
            <p:ph type="pic" sz="quarter" idx="15"/>
          </p:nvPr>
        </p:nvSpPr>
        <p:spPr>
          <a:xfrm>
            <a:off x="6216000" y="1576800"/>
            <a:ext cx="5976000" cy="4716000"/>
          </a:xfrm>
        </p:spPr>
        <p:txBody>
          <a:bodyPr/>
          <a:lstStyle/>
          <a:p>
            <a:r>
              <a:rPr lang="en-GB"/>
              <a:t>Click icon to add picture</a:t>
            </a:r>
            <a:endParaRPr lang="en-AU" dirty="0"/>
          </a:p>
        </p:txBody>
      </p:sp>
      <p:sp>
        <p:nvSpPr>
          <p:cNvPr id="10" name="TextBox 9">
            <a:extLst>
              <a:ext uri="{FF2B5EF4-FFF2-40B4-BE49-F238E27FC236}">
                <a16:creationId xmlns:a16="http://schemas.microsoft.com/office/drawing/2014/main" id="{1355B044-0317-8544-906B-F54CBEF92C8E}"/>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4419686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rge quote">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2520000" cy="1009652"/>
          </a:xfrm>
        </p:spPr>
        <p:txBody>
          <a:bodyPr>
            <a:normAutofit/>
          </a:bodyPr>
          <a:lstStyle>
            <a:lvl1pPr>
              <a:defRPr sz="1600">
                <a:latin typeface="Public Sans SemiBold" pitchFamily="2" charset="0"/>
              </a:defRPr>
            </a:lvl1pPr>
          </a:lstStyle>
          <a:p>
            <a:r>
              <a:rPr lang="en-GB" dirty="0"/>
              <a:t>Click to edit Master title style</a:t>
            </a:r>
            <a:endParaRPr lang="en-US"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3312002" y="360000"/>
            <a:ext cx="7560000" cy="5726895"/>
          </a:xfrm>
        </p:spPr>
        <p:txBody>
          <a:bodyPr numCol="1" spcCol="180000"/>
          <a:lstStyle>
            <a:lvl1pPr>
              <a:defRPr sz="3600"/>
            </a:lvl1pPr>
            <a:lvl2pPr>
              <a:defRPr sz="1800">
                <a:latin typeface="+mn-lt"/>
              </a:defRPr>
            </a:lvl2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80B8F80F-22E3-47D7-8D99-80BFFDFB35CD}"/>
              </a:ext>
            </a:extLst>
          </p:cNvPr>
          <p:cNvCxnSpPr>
            <a:cxnSpLocks/>
          </p:cNvCxnSpPr>
          <p:nvPr userDrawn="1"/>
        </p:nvCxnSpPr>
        <p:spPr>
          <a:xfrm>
            <a:off x="3096000" y="360000"/>
            <a:ext cx="0" cy="5976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39865F8-EF74-CD45-A98F-F05D0DCD0EBA}"/>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6187384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 with two multi-content boxes">
    <p:spTree>
      <p:nvGrpSpPr>
        <p:cNvPr id="1" name=""/>
        <p:cNvGrpSpPr/>
        <p:nvPr/>
      </p:nvGrpSpPr>
      <p:grpSpPr>
        <a:xfrm>
          <a:off x="0" y="0"/>
          <a:ext cx="0" cy="0"/>
          <a:chOff x="0" y="0"/>
          <a:chExt cx="0" cy="0"/>
        </a:xfrm>
      </p:grpSpPr>
      <p:sp>
        <p:nvSpPr>
          <p:cNvPr id="2" name="Title 1"/>
          <p:cNvSpPr>
            <a:spLocks noGrp="1"/>
          </p:cNvSpPr>
          <p:nvPr>
            <p:ph type="title"/>
          </p:nvPr>
        </p:nvSpPr>
        <p:spPr>
          <a:xfrm>
            <a:off x="540000" y="360000"/>
            <a:ext cx="9531360" cy="1009652"/>
          </a:xfrm>
        </p:spPr>
        <p:txBody>
          <a:bodyPr/>
          <a:lstStyle>
            <a:lvl1pPr>
              <a:defRPr>
                <a:solidFill>
                  <a:schemeClr val="bg2"/>
                </a:solidFill>
              </a:defRPr>
            </a:lvl1pPr>
          </a:lstStyle>
          <a:p>
            <a:r>
              <a:rPr lang="en-GB" dirty="0"/>
              <a:t>Click to edit Master title style</a:t>
            </a:r>
            <a:endParaRPr lang="en-US" dirty="0"/>
          </a:p>
        </p:txBody>
      </p:sp>
      <p:sp>
        <p:nvSpPr>
          <p:cNvPr id="3" name="Content Placeholder 2"/>
          <p:cNvSpPr>
            <a:spLocks noGrp="1"/>
          </p:cNvSpPr>
          <p:nvPr>
            <p:ph sz="half" idx="1"/>
          </p:nvPr>
        </p:nvSpPr>
        <p:spPr>
          <a:xfrm>
            <a:off x="7127999" y="1728000"/>
            <a:ext cx="4679995" cy="222169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128000" y="4093697"/>
            <a:ext cx="4679994" cy="194837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10" name="Straight Connector 9">
            <a:extLst>
              <a:ext uri="{FF2B5EF4-FFF2-40B4-BE49-F238E27FC236}">
                <a16:creationId xmlns:a16="http://schemas.microsoft.com/office/drawing/2014/main" id="{C2A67116-4454-462F-A3FD-DC94D36B8379}"/>
              </a:ext>
            </a:extLst>
          </p:cNvPr>
          <p:cNvCxnSpPr/>
          <p:nvPr userDrawn="1"/>
        </p:nvCxnSpPr>
        <p:spPr>
          <a:xfrm>
            <a:off x="360000" y="360000"/>
            <a:ext cx="0" cy="59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Picture Placeholder 14">
            <a:extLst>
              <a:ext uri="{FF2B5EF4-FFF2-40B4-BE49-F238E27FC236}">
                <a16:creationId xmlns:a16="http://schemas.microsoft.com/office/drawing/2014/main" id="{A1EC6F40-A8A0-4128-90D0-E467B30278DC}"/>
              </a:ext>
            </a:extLst>
          </p:cNvPr>
          <p:cNvSpPr>
            <a:spLocks noGrp="1"/>
          </p:cNvSpPr>
          <p:nvPr>
            <p:ph type="pic" sz="quarter" idx="13"/>
          </p:nvPr>
        </p:nvSpPr>
        <p:spPr>
          <a:xfrm>
            <a:off x="539750" y="1728788"/>
            <a:ext cx="6229350" cy="4536000"/>
          </a:xfrm>
        </p:spPr>
        <p:txBody>
          <a:bodyPr/>
          <a:lstStyle/>
          <a:p>
            <a:r>
              <a:rPr lang="en-GB"/>
              <a:t>Click icon to add picture</a:t>
            </a:r>
            <a:endParaRPr lang="en-AU"/>
          </a:p>
        </p:txBody>
      </p:sp>
      <p:sp>
        <p:nvSpPr>
          <p:cNvPr id="16" name="Text Placeholder 12">
            <a:extLst>
              <a:ext uri="{FF2B5EF4-FFF2-40B4-BE49-F238E27FC236}">
                <a16:creationId xmlns:a16="http://schemas.microsoft.com/office/drawing/2014/main" id="{0EAFF04E-EED2-4901-9136-39CEC8DFA263}"/>
              </a:ext>
            </a:extLst>
          </p:cNvPr>
          <p:cNvSpPr>
            <a:spLocks noGrp="1"/>
          </p:cNvSpPr>
          <p:nvPr>
            <p:ph type="body" sz="quarter" idx="14" hasCustomPrompt="1"/>
          </p:nvPr>
        </p:nvSpPr>
        <p:spPr>
          <a:xfrm>
            <a:off x="7127999" y="6173999"/>
            <a:ext cx="4703999" cy="180000"/>
          </a:xfrm>
        </p:spPr>
        <p:txBody>
          <a:bodyPr>
            <a:normAutofit/>
          </a:bodyPr>
          <a:lstStyle>
            <a:lvl1pPr>
              <a:defRPr sz="1000">
                <a:latin typeface="+mn-lt"/>
              </a:defRPr>
            </a:lvl1pPr>
          </a:lstStyle>
          <a:p>
            <a:pPr lvl="0"/>
            <a:r>
              <a:rPr lang="en-US" dirty="0"/>
              <a:t>Figure</a:t>
            </a:r>
            <a:endParaRPr lang="en-AU" dirty="0"/>
          </a:p>
        </p:txBody>
      </p:sp>
      <p:cxnSp>
        <p:nvCxnSpPr>
          <p:cNvPr id="17" name="Straight Connector 16">
            <a:extLst>
              <a:ext uri="{FF2B5EF4-FFF2-40B4-BE49-F238E27FC236}">
                <a16:creationId xmlns:a16="http://schemas.microsoft.com/office/drawing/2014/main" id="{82CE467A-6B5B-43F6-973F-516915856717}"/>
              </a:ext>
            </a:extLst>
          </p:cNvPr>
          <p:cNvCxnSpPr>
            <a:cxnSpLocks/>
          </p:cNvCxnSpPr>
          <p:nvPr userDrawn="1"/>
        </p:nvCxnSpPr>
        <p:spPr>
          <a:xfrm>
            <a:off x="6948000" y="1728000"/>
            <a:ext cx="0" cy="45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AB6705B-06BC-E149-9975-C640FCB6D17D}"/>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563696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A21E2FA-A0A3-DC4A-81C3-DA6148ECAC24}"/>
              </a:ext>
            </a:extLst>
          </p:cNvPr>
          <p:cNvSpPr/>
          <p:nvPr userDrawn="1"/>
        </p:nvSpPr>
        <p:spPr>
          <a:xfrm>
            <a:off x="0" y="1548000"/>
            <a:ext cx="12192000" cy="5309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 Placeholder 2"/>
          <p:cNvSpPr>
            <a:spLocks noGrp="1"/>
          </p:cNvSpPr>
          <p:nvPr>
            <p:ph type="body" idx="1"/>
          </p:nvPr>
        </p:nvSpPr>
        <p:spPr>
          <a:xfrm>
            <a:off x="359999" y="1800000"/>
            <a:ext cx="5400000" cy="540000"/>
          </a:xfrm>
        </p:spPr>
        <p:txBody>
          <a:bodyPr anchor="t"/>
          <a:lstStyle>
            <a:lvl1pPr marL="0" indent="0">
              <a:buNone/>
              <a:defRPr sz="1600" b="1">
                <a:solidFill>
                  <a:schemeClr val="accent3"/>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359999" y="2340000"/>
            <a:ext cx="5400000" cy="3781652"/>
          </a:xfrm>
        </p:spPr>
        <p:txBody>
          <a:bodyPr/>
          <a:lstStyle>
            <a:lvl1pPr>
              <a:defRPr sz="1600"/>
            </a:lvl1pPr>
            <a:lvl2pPr>
              <a:defRPr sz="1600"/>
            </a:lvl2pPr>
            <a:lvl3pPr>
              <a:defRPr sz="16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6408000" y="1800000"/>
            <a:ext cx="5400000" cy="540000"/>
          </a:xfrm>
        </p:spPr>
        <p:txBody>
          <a:bodyPr anchor="t"/>
          <a:lstStyle>
            <a:lvl1pPr marL="0" indent="0">
              <a:buNone/>
              <a:defRPr sz="1600" b="1">
                <a:solidFill>
                  <a:schemeClr val="accent3"/>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408000" y="2340000"/>
            <a:ext cx="5400000" cy="3781652"/>
          </a:xfrm>
        </p:spPr>
        <p:txBody>
          <a:bodyPr/>
          <a:lstStyle>
            <a:lvl1pPr>
              <a:defRPr sz="1600"/>
            </a:lvl1pPr>
            <a:lvl2pPr>
              <a:defRPr sz="1600"/>
            </a:lvl2pPr>
            <a:lvl3pPr>
              <a:defRPr sz="1600"/>
            </a:lvl3pPr>
            <a:lvl4pPr>
              <a:defRPr sz="1600"/>
            </a:lvl4pPr>
            <a:lvl5pPr>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Slide Number Placeholder 8"/>
          <p:cNvSpPr>
            <a:spLocks noGrp="1"/>
          </p:cNvSpPr>
          <p:nvPr>
            <p:ph type="sldNum" sz="quarter" idx="12"/>
          </p:nvPr>
        </p:nvSpPr>
        <p:spPr/>
        <p:txBody>
          <a:bodyPr/>
          <a:lstStyle/>
          <a:p>
            <a:fld id="{10A01DC5-1685-4615-8240-15192985C6A2}" type="slidenum">
              <a:rPr lang="en-AU" smtClean="0"/>
              <a:t>‹#›</a:t>
            </a:fld>
            <a:endParaRPr lang="en-AU"/>
          </a:p>
        </p:txBody>
      </p:sp>
      <p:sp>
        <p:nvSpPr>
          <p:cNvPr id="10" name="Title Placeholder 1">
            <a:extLst>
              <a:ext uri="{FF2B5EF4-FFF2-40B4-BE49-F238E27FC236}">
                <a16:creationId xmlns:a16="http://schemas.microsoft.com/office/drawing/2014/main" id="{C1A3F1C1-3AA5-49E1-9481-3B7111F8505D}"/>
              </a:ext>
            </a:extLst>
          </p:cNvPr>
          <p:cNvSpPr>
            <a:spLocks noGrp="1"/>
          </p:cNvSpPr>
          <p:nvPr>
            <p:ph type="title"/>
          </p:nvPr>
        </p:nvSpPr>
        <p:spPr>
          <a:xfrm>
            <a:off x="360000" y="360000"/>
            <a:ext cx="9720000" cy="1009652"/>
          </a:xfrm>
          <a:prstGeom prst="rect">
            <a:avLst/>
          </a:prstGeom>
        </p:spPr>
        <p:txBody>
          <a:bodyPr vert="horz" lIns="0" tIns="0" rIns="0" bIns="0" rtlCol="0" anchor="t">
            <a:normAutofit/>
          </a:bodyPr>
          <a:lstStyle/>
          <a:p>
            <a:r>
              <a:rPr lang="en-GB"/>
              <a:t>Click to edit Master title style</a:t>
            </a:r>
            <a:endParaRPr lang="en-US" dirty="0"/>
          </a:p>
        </p:txBody>
      </p:sp>
      <p:cxnSp>
        <p:nvCxnSpPr>
          <p:cNvPr id="13" name="Straight Connector 12">
            <a:extLst>
              <a:ext uri="{FF2B5EF4-FFF2-40B4-BE49-F238E27FC236}">
                <a16:creationId xmlns:a16="http://schemas.microsoft.com/office/drawing/2014/main" id="{BC1276FF-A829-4228-B12D-1EEE42C2AB11}"/>
              </a:ext>
            </a:extLst>
          </p:cNvPr>
          <p:cNvCxnSpPr/>
          <p:nvPr userDrawn="1"/>
        </p:nvCxnSpPr>
        <p:spPr>
          <a:xfrm>
            <a:off x="360000" y="6300000"/>
            <a:ext cx="11473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C7EA612-4858-394D-BCFB-7E9713E46D03}"/>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9659563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6" name="TextBox 5">
            <a:extLst>
              <a:ext uri="{FF2B5EF4-FFF2-40B4-BE49-F238E27FC236}">
                <a16:creationId xmlns:a16="http://schemas.microsoft.com/office/drawing/2014/main" id="{8B7C8B0F-68D1-164B-B540-A0AF3DF787E2}"/>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19668512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
        <p:nvSpPr>
          <p:cNvPr id="5" name="TextBox 4">
            <a:extLst>
              <a:ext uri="{FF2B5EF4-FFF2-40B4-BE49-F238E27FC236}">
                <a16:creationId xmlns:a16="http://schemas.microsoft.com/office/drawing/2014/main" id="{9E5B22B0-E1DA-4A49-B494-F410DDFD0BBA}"/>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3039702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Cover 3">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646A5C8-9FAD-4A32-B2BD-9D5DD5101B50}"/>
              </a:ext>
            </a:extLst>
          </p:cNvPr>
          <p:cNvSpPr/>
          <p:nvPr userDrawn="1"/>
        </p:nvSpPr>
        <p:spPr>
          <a:xfrm>
            <a:off x="0" y="0"/>
            <a:ext cx="7128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5" name="Picture Placeholder 4">
            <a:extLst>
              <a:ext uri="{FF2B5EF4-FFF2-40B4-BE49-F238E27FC236}">
                <a16:creationId xmlns:a16="http://schemas.microsoft.com/office/drawing/2014/main" id="{47081598-8EF9-4067-828C-DA3306F39365}"/>
              </a:ext>
            </a:extLst>
          </p:cNvPr>
          <p:cNvSpPr>
            <a:spLocks noGrp="1"/>
          </p:cNvSpPr>
          <p:nvPr>
            <p:ph type="pic" sz="quarter" idx="13"/>
          </p:nvPr>
        </p:nvSpPr>
        <p:spPr>
          <a:xfrm>
            <a:off x="7112926" y="0"/>
            <a:ext cx="3708000" cy="6858000"/>
          </a:xfrm>
        </p:spPr>
        <p:txBody>
          <a:bodyPr/>
          <a:lstStyle/>
          <a:p>
            <a:r>
              <a:rPr lang="en-GB"/>
              <a:t>Click icon to add picture</a:t>
            </a:r>
            <a:endParaRPr lang="en-AU" dirty="0"/>
          </a:p>
        </p:txBody>
      </p:sp>
      <p:sp>
        <p:nvSpPr>
          <p:cNvPr id="2" name="Title 1"/>
          <p:cNvSpPr>
            <a:spLocks noGrp="1"/>
          </p:cNvSpPr>
          <p:nvPr>
            <p:ph type="ctrTitle" hasCustomPrompt="1"/>
          </p:nvPr>
        </p:nvSpPr>
        <p:spPr>
          <a:xfrm>
            <a:off x="539999" y="2398428"/>
            <a:ext cx="6033599" cy="2679008"/>
          </a:xfrm>
          <a:ln>
            <a:noFill/>
          </a:ln>
        </p:spPr>
        <p:txBody>
          <a:bodyPr anchor="t" anchorCtr="0">
            <a:normAutofit/>
          </a:bodyPr>
          <a:lstStyle>
            <a:lvl1pPr algn="l">
              <a:lnSpc>
                <a:spcPct val="90000"/>
              </a:lnSpc>
              <a:defRPr sz="4800">
                <a:solidFill>
                  <a:schemeClr val="bg1"/>
                </a:solidFill>
              </a:defRPr>
            </a:lvl1pPr>
          </a:lstStyle>
          <a:p>
            <a:r>
              <a:rPr lang="en-US" dirty="0"/>
              <a:t>Section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539999" y="1118380"/>
            <a:ext cx="6033599" cy="1176813"/>
          </a:xfrm>
        </p:spPr>
        <p:txBody>
          <a:bodyPr anchor="b" anchorCtr="0">
            <a:noAutofit/>
          </a:bodyPr>
          <a:lstStyle>
            <a:lvl1pPr>
              <a:defRPr sz="2000">
                <a:solidFill>
                  <a:schemeClr val="bg1"/>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Section number</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3873600" y="6120001"/>
            <a:ext cx="2700000" cy="280136"/>
          </a:xfrm>
        </p:spPr>
        <p:txBody>
          <a:bodyPr anchor="b" anchorCtr="0">
            <a:noAutofit/>
          </a:bodyPr>
          <a:lstStyle>
            <a:lvl1pPr algn="r">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 Month YY20</a:t>
            </a:r>
          </a:p>
        </p:txBody>
      </p:sp>
      <p:cxnSp>
        <p:nvCxnSpPr>
          <p:cNvPr id="12" name="Straight Connector 11">
            <a:extLst>
              <a:ext uri="{FF2B5EF4-FFF2-40B4-BE49-F238E27FC236}">
                <a16:creationId xmlns:a16="http://schemas.microsoft.com/office/drawing/2014/main" id="{3283C022-C11C-47A8-B2C6-38BBC7F57777}"/>
              </a:ext>
            </a:extLst>
          </p:cNvPr>
          <p:cNvCxnSpPr>
            <a:cxnSpLocks/>
          </p:cNvCxnSpPr>
          <p:nvPr userDrawn="1"/>
        </p:nvCxnSpPr>
        <p:spPr>
          <a:xfrm>
            <a:off x="360000" y="360000"/>
            <a:ext cx="0" cy="601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847543D-7F36-C84F-9482-8519DA961420}"/>
              </a:ext>
            </a:extLst>
          </p:cNvPr>
          <p:cNvSpPr txBox="1"/>
          <p:nvPr userDrawn="1"/>
        </p:nvSpPr>
        <p:spPr>
          <a:xfrm>
            <a:off x="540000" y="359999"/>
            <a:ext cx="4500000" cy="215444"/>
          </a:xfrm>
          <a:prstGeom prst="rect">
            <a:avLst/>
          </a:prstGeom>
          <a:noFill/>
        </p:spPr>
        <p:txBody>
          <a:bodyPr wrap="square" lIns="0" tIns="0" rIns="0" bIns="0" rtlCol="0">
            <a:spAutoFit/>
          </a:bodyPr>
          <a:lstStyle/>
          <a:p>
            <a:r>
              <a:rPr lang="en-US" sz="1400" b="0" i="0" dirty="0">
                <a:solidFill>
                  <a:schemeClr val="bg1"/>
                </a:solidFill>
                <a:latin typeface="Public Sans SemiBold" pitchFamily="2" charset="77"/>
              </a:rPr>
              <a:t>Digital NSW</a:t>
            </a:r>
            <a:endParaRPr lang="en-AU" sz="1400" b="0" i="0" dirty="0">
              <a:solidFill>
                <a:schemeClr val="bg1"/>
              </a:solidFill>
              <a:latin typeface="Public Sans SemiBold" pitchFamily="2" charset="77"/>
            </a:endParaRPr>
          </a:p>
        </p:txBody>
      </p:sp>
      <p:sp>
        <p:nvSpPr>
          <p:cNvPr id="14" name="Text Placeholder 14">
            <a:extLst>
              <a:ext uri="{FF2B5EF4-FFF2-40B4-BE49-F238E27FC236}">
                <a16:creationId xmlns:a16="http://schemas.microsoft.com/office/drawing/2014/main" id="{48A3A19E-A60D-9D40-A508-3873E9F97E76}"/>
              </a:ext>
            </a:extLst>
          </p:cNvPr>
          <p:cNvSpPr>
            <a:spLocks noGrp="1"/>
          </p:cNvSpPr>
          <p:nvPr>
            <p:ph type="body" sz="quarter" idx="14" hasCustomPrompt="1"/>
          </p:nvPr>
        </p:nvSpPr>
        <p:spPr>
          <a:xfrm>
            <a:off x="540000" y="6119454"/>
            <a:ext cx="3333592" cy="280135"/>
          </a:xfrm>
        </p:spPr>
        <p:txBody>
          <a:bodyPr anchor="b" anchorCtr="0">
            <a:noAutofit/>
          </a:bodyPr>
          <a:lstStyle>
            <a:lvl1pPr>
              <a:lnSpc>
                <a:spcPct val="100000"/>
              </a:lnSpc>
              <a:spcAft>
                <a:spcPts val="0"/>
              </a:spcAft>
              <a:defRPr sz="1600" b="0">
                <a:solidFill>
                  <a:schemeClr val="bg1"/>
                </a:solidFill>
                <a:latin typeface="Public Sans SemiBold" pitchFamily="2" charset="0"/>
              </a:defRPr>
            </a:lvl1pPr>
            <a:lvl2pPr>
              <a:lnSpc>
                <a:spcPct val="100000"/>
              </a:lnSpc>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Presentation title</a:t>
            </a:r>
          </a:p>
        </p:txBody>
      </p:sp>
    </p:spTree>
    <p:extLst>
      <p:ext uri="{BB962C8B-B14F-4D97-AF65-F5344CB8AC3E}">
        <p14:creationId xmlns:p14="http://schemas.microsoft.com/office/powerpoint/2010/main" val="2586710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Cover 4">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646A5C8-9FAD-4A32-B2BD-9D5DD5101B50}"/>
              </a:ext>
            </a:extLst>
          </p:cNvPr>
          <p:cNvSpPr/>
          <p:nvPr userDrawn="1"/>
        </p:nvSpPr>
        <p:spPr>
          <a:xfrm>
            <a:off x="0" y="0"/>
            <a:ext cx="7128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5" name="Picture Placeholder 4">
            <a:extLst>
              <a:ext uri="{FF2B5EF4-FFF2-40B4-BE49-F238E27FC236}">
                <a16:creationId xmlns:a16="http://schemas.microsoft.com/office/drawing/2014/main" id="{47081598-8EF9-4067-828C-DA3306F39365}"/>
              </a:ext>
            </a:extLst>
          </p:cNvPr>
          <p:cNvSpPr>
            <a:spLocks noGrp="1"/>
          </p:cNvSpPr>
          <p:nvPr>
            <p:ph type="pic" sz="quarter" idx="13"/>
          </p:nvPr>
        </p:nvSpPr>
        <p:spPr>
          <a:xfrm>
            <a:off x="7112926" y="0"/>
            <a:ext cx="3708000" cy="6858000"/>
          </a:xfrm>
        </p:spPr>
        <p:txBody>
          <a:bodyPr/>
          <a:lstStyle/>
          <a:p>
            <a:r>
              <a:rPr lang="en-GB"/>
              <a:t>Click icon to add picture</a:t>
            </a:r>
            <a:endParaRPr lang="en-AU" dirty="0"/>
          </a:p>
        </p:txBody>
      </p:sp>
      <p:sp>
        <p:nvSpPr>
          <p:cNvPr id="2" name="Title 1"/>
          <p:cNvSpPr>
            <a:spLocks noGrp="1"/>
          </p:cNvSpPr>
          <p:nvPr>
            <p:ph type="ctrTitle" hasCustomPrompt="1"/>
          </p:nvPr>
        </p:nvSpPr>
        <p:spPr>
          <a:xfrm>
            <a:off x="539999" y="2398428"/>
            <a:ext cx="6033599" cy="2679008"/>
          </a:xfrm>
          <a:ln>
            <a:noFill/>
          </a:ln>
        </p:spPr>
        <p:txBody>
          <a:bodyPr anchor="t" anchorCtr="0">
            <a:normAutofit/>
          </a:bodyPr>
          <a:lstStyle>
            <a:lvl1pPr algn="l">
              <a:lnSpc>
                <a:spcPct val="90000"/>
              </a:lnSpc>
              <a:defRPr sz="4800">
                <a:solidFill>
                  <a:schemeClr val="bg2"/>
                </a:solidFill>
              </a:defRPr>
            </a:lvl1pPr>
          </a:lstStyle>
          <a:p>
            <a:r>
              <a:rPr lang="en-US" dirty="0"/>
              <a:t>Section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539999" y="1118380"/>
            <a:ext cx="6033599" cy="1176813"/>
          </a:xfrm>
        </p:spPr>
        <p:txBody>
          <a:bodyPr anchor="b" anchorCtr="0">
            <a:noAutofit/>
          </a:bodyPr>
          <a:lstStyle>
            <a:lvl1pPr>
              <a:defRPr sz="2000">
                <a:solidFill>
                  <a:schemeClr val="bg2"/>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Section number</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3873600" y="6120001"/>
            <a:ext cx="2700000" cy="280136"/>
          </a:xfrm>
        </p:spPr>
        <p:txBody>
          <a:bodyPr anchor="b" anchorCtr="0">
            <a:noAutofit/>
          </a:bodyPr>
          <a:lstStyle>
            <a:lvl1pPr algn="r">
              <a:defRPr sz="1600" b="0">
                <a:solidFill>
                  <a:schemeClr val="bg2"/>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 Month YY20</a:t>
            </a:r>
          </a:p>
        </p:txBody>
      </p:sp>
      <p:cxnSp>
        <p:nvCxnSpPr>
          <p:cNvPr id="12" name="Straight Connector 11">
            <a:extLst>
              <a:ext uri="{FF2B5EF4-FFF2-40B4-BE49-F238E27FC236}">
                <a16:creationId xmlns:a16="http://schemas.microsoft.com/office/drawing/2014/main" id="{3283C022-C11C-47A8-B2C6-38BBC7F57777}"/>
              </a:ext>
            </a:extLst>
          </p:cNvPr>
          <p:cNvCxnSpPr>
            <a:cxnSpLocks/>
          </p:cNvCxnSpPr>
          <p:nvPr userDrawn="1"/>
        </p:nvCxnSpPr>
        <p:spPr>
          <a:xfrm>
            <a:off x="360000" y="360000"/>
            <a:ext cx="0" cy="601200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847543D-7F36-C84F-9482-8519DA961420}"/>
              </a:ext>
            </a:extLst>
          </p:cNvPr>
          <p:cNvSpPr txBox="1"/>
          <p:nvPr userDrawn="1"/>
        </p:nvSpPr>
        <p:spPr>
          <a:xfrm>
            <a:off x="540000" y="359999"/>
            <a:ext cx="45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
        <p:nvSpPr>
          <p:cNvPr id="14" name="Text Placeholder 14">
            <a:extLst>
              <a:ext uri="{FF2B5EF4-FFF2-40B4-BE49-F238E27FC236}">
                <a16:creationId xmlns:a16="http://schemas.microsoft.com/office/drawing/2014/main" id="{48A3A19E-A60D-9D40-A508-3873E9F97E76}"/>
              </a:ext>
            </a:extLst>
          </p:cNvPr>
          <p:cNvSpPr>
            <a:spLocks noGrp="1"/>
          </p:cNvSpPr>
          <p:nvPr>
            <p:ph type="body" sz="quarter" idx="14" hasCustomPrompt="1"/>
          </p:nvPr>
        </p:nvSpPr>
        <p:spPr>
          <a:xfrm>
            <a:off x="540000" y="6119454"/>
            <a:ext cx="3333592" cy="280135"/>
          </a:xfrm>
        </p:spPr>
        <p:txBody>
          <a:bodyPr anchor="b" anchorCtr="0">
            <a:noAutofit/>
          </a:bodyPr>
          <a:lstStyle>
            <a:lvl1pPr>
              <a:lnSpc>
                <a:spcPct val="100000"/>
              </a:lnSpc>
              <a:spcAft>
                <a:spcPts val="0"/>
              </a:spcAft>
              <a:defRPr sz="1600" b="0">
                <a:solidFill>
                  <a:schemeClr val="bg2"/>
                </a:solidFill>
                <a:latin typeface="Public Sans SemiBold" pitchFamily="2" charset="0"/>
              </a:defRPr>
            </a:lvl1pPr>
            <a:lvl2pPr>
              <a:lnSpc>
                <a:spcPct val="100000"/>
              </a:lnSpc>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Presentation title</a:t>
            </a:r>
          </a:p>
        </p:txBody>
      </p:sp>
    </p:spTree>
    <p:extLst>
      <p:ext uri="{BB962C8B-B14F-4D97-AF65-F5344CB8AC3E}">
        <p14:creationId xmlns:p14="http://schemas.microsoft.com/office/powerpoint/2010/main" val="2943075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C1630E-75DD-4988-B412-5BC99B5B5062}"/>
              </a:ext>
            </a:extLst>
          </p:cNvPr>
          <p:cNvSpPr/>
          <p:nvPr userDrawn="1"/>
        </p:nvSpPr>
        <p:spPr>
          <a:xfrm>
            <a:off x="-1" y="3330000"/>
            <a:ext cx="12192001" cy="3528000"/>
          </a:xfrm>
          <a:prstGeom prst="rect">
            <a:avLst/>
          </a:prstGeom>
          <a:solidFill>
            <a:srgbClr val="6300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12" name="Rectangle 11">
            <a:extLst>
              <a:ext uri="{FF2B5EF4-FFF2-40B4-BE49-F238E27FC236}">
                <a16:creationId xmlns:a16="http://schemas.microsoft.com/office/drawing/2014/main" id="{106A6961-24E6-4839-AA27-A340B1809347}"/>
              </a:ext>
            </a:extLst>
          </p:cNvPr>
          <p:cNvSpPr/>
          <p:nvPr userDrawn="1"/>
        </p:nvSpPr>
        <p:spPr>
          <a:xfrm>
            <a:off x="-1" y="0"/>
            <a:ext cx="12192001" cy="1566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4" name="Rectangle 3">
            <a:extLst>
              <a:ext uri="{FF2B5EF4-FFF2-40B4-BE49-F238E27FC236}">
                <a16:creationId xmlns:a16="http://schemas.microsoft.com/office/drawing/2014/main" id="{E57A2D9F-61E4-43DD-AEE4-7DB03212C80F}"/>
              </a:ext>
            </a:extLst>
          </p:cNvPr>
          <p:cNvSpPr/>
          <p:nvPr userDrawn="1"/>
        </p:nvSpPr>
        <p:spPr>
          <a:xfrm>
            <a:off x="-1" y="1566000"/>
            <a:ext cx="12192001" cy="17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2" name="Title 1"/>
          <p:cNvSpPr>
            <a:spLocks noGrp="1"/>
          </p:cNvSpPr>
          <p:nvPr>
            <p:ph type="ctrTitle" hasCustomPrompt="1"/>
          </p:nvPr>
        </p:nvSpPr>
        <p:spPr>
          <a:xfrm>
            <a:off x="360000" y="3600000"/>
            <a:ext cx="7200000" cy="2387600"/>
          </a:xfrm>
          <a:ln>
            <a:noFill/>
          </a:ln>
        </p:spPr>
        <p:txBody>
          <a:bodyPr anchor="t">
            <a:normAutofit/>
          </a:bodyPr>
          <a:lstStyle>
            <a:lvl1pPr algn="l">
              <a:lnSpc>
                <a:spcPct val="90000"/>
              </a:lnSpc>
              <a:defRPr sz="4800">
                <a:solidFill>
                  <a:schemeClr val="bg1"/>
                </a:solidFill>
              </a:defRPr>
            </a:lvl1pPr>
          </a:lstStyle>
          <a:p>
            <a:r>
              <a:rPr lang="en-US" dirty="0"/>
              <a:t>Divider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359999" y="1908000"/>
            <a:ext cx="7200000" cy="1089583"/>
          </a:xfrm>
        </p:spPr>
        <p:txBody>
          <a:bodyPr>
            <a:noAutofit/>
          </a:bodyPr>
          <a:lstStyle>
            <a:lvl1pPr>
              <a:defRPr sz="2000">
                <a:solidFill>
                  <a:schemeClr val="bg1"/>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
        <p:nvSpPr>
          <p:cNvPr id="5" name="Text Placeholder 4">
            <a:extLst>
              <a:ext uri="{FF2B5EF4-FFF2-40B4-BE49-F238E27FC236}">
                <a16:creationId xmlns:a16="http://schemas.microsoft.com/office/drawing/2014/main" id="{38EDD08B-0E5C-4DF0-9C56-CC522D170EAA}"/>
              </a:ext>
            </a:extLst>
          </p:cNvPr>
          <p:cNvSpPr>
            <a:spLocks noGrp="1"/>
          </p:cNvSpPr>
          <p:nvPr>
            <p:ph type="body" sz="quarter" idx="11" hasCustomPrompt="1"/>
          </p:nvPr>
        </p:nvSpPr>
        <p:spPr>
          <a:xfrm>
            <a:off x="9178925" y="4071600"/>
            <a:ext cx="2778613" cy="2786400"/>
          </a:xfrm>
        </p:spPr>
        <p:txBody>
          <a:bodyPr anchor="b">
            <a:noAutofit/>
          </a:bodyPr>
          <a:lstStyle>
            <a:lvl1pPr algn="r">
              <a:lnSpc>
                <a:spcPct val="80000"/>
              </a:lnSpc>
              <a:spcAft>
                <a:spcPts val="0"/>
              </a:spcAft>
              <a:defRPr sz="19000">
                <a:solidFill>
                  <a:schemeClr val="bg1"/>
                </a:solidFill>
                <a:latin typeface="Public Sans ExtraLight"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t>
            </a:r>
          </a:p>
        </p:txBody>
      </p:sp>
      <p:pic>
        <p:nvPicPr>
          <p:cNvPr id="10" name="Picture 9" descr="NSW Government logo">
            <a:extLst>
              <a:ext uri="{FF2B5EF4-FFF2-40B4-BE49-F238E27FC236}">
                <a16:creationId xmlns:a16="http://schemas.microsoft.com/office/drawing/2014/main" id="{4614E832-4BCC-4853-BB8C-E93D74BE52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1200" y="360000"/>
            <a:ext cx="630000" cy="685525"/>
          </a:xfrm>
          <a:prstGeom prst="rect">
            <a:avLst/>
          </a:prstGeom>
        </p:spPr>
      </p:pic>
      <p:sp>
        <p:nvSpPr>
          <p:cNvPr id="13" name="TextBox 12">
            <a:extLst>
              <a:ext uri="{FF2B5EF4-FFF2-40B4-BE49-F238E27FC236}">
                <a16:creationId xmlns:a16="http://schemas.microsoft.com/office/drawing/2014/main" id="{5BBDFDB0-1A99-C84D-A449-1D83EEE5ED5D}"/>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1"/>
                </a:solidFill>
                <a:latin typeface="Public Sans SemiBold" pitchFamily="2" charset="77"/>
              </a:rPr>
              <a:t>Digital NSW</a:t>
            </a:r>
            <a:endParaRPr lang="en-AU" sz="1400" b="0" i="0" dirty="0">
              <a:solidFill>
                <a:schemeClr val="bg1"/>
              </a:solidFill>
              <a:latin typeface="Public Sans SemiBold" pitchFamily="2" charset="77"/>
            </a:endParaRPr>
          </a:p>
        </p:txBody>
      </p:sp>
    </p:spTree>
    <p:extLst>
      <p:ext uri="{BB962C8B-B14F-4D97-AF65-F5344CB8AC3E}">
        <p14:creationId xmlns:p14="http://schemas.microsoft.com/office/powerpoint/2010/main" val="4282873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40000" y="4104000"/>
            <a:ext cx="10242886" cy="1009606"/>
          </a:xfrm>
          <a:ln>
            <a:noFill/>
          </a:ln>
        </p:spPr>
        <p:txBody>
          <a:bodyPr anchor="t">
            <a:normAutofit/>
          </a:bodyPr>
          <a:lstStyle>
            <a:lvl1pPr algn="l">
              <a:lnSpc>
                <a:spcPct val="90000"/>
              </a:lnSpc>
              <a:defRPr sz="4800">
                <a:solidFill>
                  <a:schemeClr val="bg2"/>
                </a:solidFill>
              </a:defRPr>
            </a:lvl1pPr>
          </a:lstStyle>
          <a:p>
            <a:r>
              <a:rPr lang="en-US" dirty="0"/>
              <a:t>Divider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540000" y="5652000"/>
            <a:ext cx="10242886" cy="523717"/>
          </a:xfrm>
        </p:spPr>
        <p:txBody>
          <a:bodyPr>
            <a:noAutofit/>
          </a:bodyPr>
          <a:lstStyle>
            <a:lvl1pPr>
              <a:defRPr sz="2000">
                <a:solidFill>
                  <a:schemeClr val="bg2"/>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
        <p:nvSpPr>
          <p:cNvPr id="5" name="Text Placeholder 4">
            <a:extLst>
              <a:ext uri="{FF2B5EF4-FFF2-40B4-BE49-F238E27FC236}">
                <a16:creationId xmlns:a16="http://schemas.microsoft.com/office/drawing/2014/main" id="{38EDD08B-0E5C-4DF0-9C56-CC522D170EAA}"/>
              </a:ext>
            </a:extLst>
          </p:cNvPr>
          <p:cNvSpPr>
            <a:spLocks noGrp="1"/>
          </p:cNvSpPr>
          <p:nvPr>
            <p:ph type="body" sz="quarter" idx="11" hasCustomPrompt="1"/>
          </p:nvPr>
        </p:nvSpPr>
        <p:spPr>
          <a:xfrm>
            <a:off x="540000" y="360000"/>
            <a:ext cx="2778613" cy="2786400"/>
          </a:xfrm>
        </p:spPr>
        <p:txBody>
          <a:bodyPr anchor="t">
            <a:noAutofit/>
          </a:bodyPr>
          <a:lstStyle>
            <a:lvl1pPr algn="l">
              <a:lnSpc>
                <a:spcPct val="80000"/>
              </a:lnSpc>
              <a:spcAft>
                <a:spcPts val="0"/>
              </a:spcAft>
              <a:defRPr sz="19000">
                <a:solidFill>
                  <a:schemeClr val="bg2"/>
                </a:solidFill>
                <a:latin typeface="Public Sans ExtraLight"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t>
            </a:r>
          </a:p>
        </p:txBody>
      </p:sp>
      <p:cxnSp>
        <p:nvCxnSpPr>
          <p:cNvPr id="15" name="Straight Connector 14">
            <a:extLst>
              <a:ext uri="{FF2B5EF4-FFF2-40B4-BE49-F238E27FC236}">
                <a16:creationId xmlns:a16="http://schemas.microsoft.com/office/drawing/2014/main" id="{140FCFB7-2251-4DE7-B878-A07B57992F00}"/>
              </a:ext>
            </a:extLst>
          </p:cNvPr>
          <p:cNvCxnSpPr>
            <a:cxnSpLocks/>
          </p:cNvCxnSpPr>
          <p:nvPr userDrawn="1"/>
        </p:nvCxnSpPr>
        <p:spPr>
          <a:xfrm>
            <a:off x="360000" y="360000"/>
            <a:ext cx="0" cy="597600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NSW Government logo">
            <a:extLst>
              <a:ext uri="{FF2B5EF4-FFF2-40B4-BE49-F238E27FC236}">
                <a16:creationId xmlns:a16="http://schemas.microsoft.com/office/drawing/2014/main" id="{27C4C535-7E4B-4B48-BCD8-F680CCDFEE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1200" y="360000"/>
            <a:ext cx="630000" cy="685525"/>
          </a:xfrm>
          <a:prstGeom prst="rect">
            <a:avLst/>
          </a:prstGeom>
        </p:spPr>
      </p:pic>
      <p:sp>
        <p:nvSpPr>
          <p:cNvPr id="8" name="TextBox 7">
            <a:extLst>
              <a:ext uri="{FF2B5EF4-FFF2-40B4-BE49-F238E27FC236}">
                <a16:creationId xmlns:a16="http://schemas.microsoft.com/office/drawing/2014/main" id="{8015C835-CB60-2E40-BED3-E25246EAEF06}"/>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1443849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57A2D9F-61E4-43DD-AEE4-7DB03212C80F}"/>
              </a:ext>
            </a:extLst>
          </p:cNvPr>
          <p:cNvSpPr/>
          <p:nvPr userDrawn="1"/>
        </p:nvSpPr>
        <p:spPr>
          <a:xfrm>
            <a:off x="0" y="0"/>
            <a:ext cx="7776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2" name="Title 1"/>
          <p:cNvSpPr>
            <a:spLocks noGrp="1"/>
          </p:cNvSpPr>
          <p:nvPr>
            <p:ph type="ctrTitle" hasCustomPrompt="1"/>
          </p:nvPr>
        </p:nvSpPr>
        <p:spPr>
          <a:xfrm>
            <a:off x="539998" y="359999"/>
            <a:ext cx="6964836" cy="664797"/>
          </a:xfrm>
          <a:ln>
            <a:noFill/>
          </a:ln>
        </p:spPr>
        <p:txBody>
          <a:bodyPr anchor="t">
            <a:normAutofit/>
          </a:bodyPr>
          <a:lstStyle>
            <a:lvl1pPr algn="l">
              <a:lnSpc>
                <a:spcPct val="90000"/>
              </a:lnSpc>
              <a:defRPr sz="4800">
                <a:solidFill>
                  <a:schemeClr val="accent1"/>
                </a:solidFill>
              </a:defRPr>
            </a:lvl1pPr>
          </a:lstStyle>
          <a:p>
            <a:r>
              <a:rPr lang="en-US" dirty="0"/>
              <a:t>Contents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539999" y="1354018"/>
            <a:ext cx="6964827" cy="307777"/>
          </a:xfrm>
        </p:spPr>
        <p:txBody>
          <a:bodyPr anchor="b" anchorCtr="0">
            <a:noAutofit/>
          </a:bodyPr>
          <a:lstStyle>
            <a:lvl1pPr>
              <a:lnSpc>
                <a:spcPct val="100000"/>
              </a:lnSpc>
              <a:spcAft>
                <a:spcPts val="200"/>
              </a:spcAft>
              <a:defRPr sz="2000" b="0" i="0">
                <a:solidFill>
                  <a:schemeClr val="accent1"/>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Section</a:t>
            </a:r>
          </a:p>
        </p:txBody>
      </p:sp>
      <p:cxnSp>
        <p:nvCxnSpPr>
          <p:cNvPr id="19" name="Straight Connector 18">
            <a:extLst>
              <a:ext uri="{FF2B5EF4-FFF2-40B4-BE49-F238E27FC236}">
                <a16:creationId xmlns:a16="http://schemas.microsoft.com/office/drawing/2014/main" id="{DB400A8E-928A-43DB-8723-796D9A555203}"/>
              </a:ext>
            </a:extLst>
          </p:cNvPr>
          <p:cNvCxnSpPr>
            <a:cxnSpLocks/>
          </p:cNvCxnSpPr>
          <p:nvPr userDrawn="1"/>
        </p:nvCxnSpPr>
        <p:spPr>
          <a:xfrm>
            <a:off x="396000" y="388136"/>
            <a:ext cx="0" cy="5513694"/>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C7085F97-B231-8646-9489-666CEBD534E1}"/>
              </a:ext>
            </a:extLst>
          </p:cNvPr>
          <p:cNvSpPr>
            <a:spLocks noGrp="1"/>
          </p:cNvSpPr>
          <p:nvPr>
            <p:ph type="body" sz="quarter" idx="14" hasCustomPrompt="1"/>
          </p:nvPr>
        </p:nvSpPr>
        <p:spPr>
          <a:xfrm>
            <a:off x="540000" y="1883295"/>
            <a:ext cx="900000" cy="554400"/>
          </a:xfrm>
        </p:spPr>
        <p:txBody>
          <a:bodyPr wrap="square" anchor="ctr" anchorCtr="0">
            <a:noAutofit/>
          </a:bodyPr>
          <a:lstStyle>
            <a:lvl1pPr>
              <a:defRPr sz="2800" b="1" i="0">
                <a:solidFill>
                  <a:schemeClr val="tx2"/>
                </a:solidFill>
                <a:latin typeface="Public Sans SemiBold" pitchFamily="2" charset="77"/>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a:t>
            </a:r>
          </a:p>
        </p:txBody>
      </p:sp>
      <p:sp>
        <p:nvSpPr>
          <p:cNvPr id="10" name="Text Placeholder 10">
            <a:extLst>
              <a:ext uri="{FF2B5EF4-FFF2-40B4-BE49-F238E27FC236}">
                <a16:creationId xmlns:a16="http://schemas.microsoft.com/office/drawing/2014/main" id="{769FFBE2-BD7E-314E-B5E6-7B67B61CCB7E}"/>
              </a:ext>
            </a:extLst>
          </p:cNvPr>
          <p:cNvSpPr>
            <a:spLocks noGrp="1"/>
          </p:cNvSpPr>
          <p:nvPr>
            <p:ph type="body" sz="quarter" idx="15" hasCustomPrompt="1"/>
          </p:nvPr>
        </p:nvSpPr>
        <p:spPr>
          <a:xfrm>
            <a:off x="1583999" y="1883295"/>
            <a:ext cx="5920827" cy="554400"/>
          </a:xfrm>
        </p:spPr>
        <p:txBody>
          <a:bodyPr anchor="ctr" anchorCtr="0">
            <a:noAutofit/>
          </a:bodyPr>
          <a:lstStyle>
            <a:lvl1pPr>
              <a:defRPr sz="1800">
                <a:solidFill>
                  <a:schemeClr val="tx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Contents item</a:t>
            </a:r>
          </a:p>
        </p:txBody>
      </p:sp>
      <p:cxnSp>
        <p:nvCxnSpPr>
          <p:cNvPr id="12" name="Straight Connector 11">
            <a:extLst>
              <a:ext uri="{FF2B5EF4-FFF2-40B4-BE49-F238E27FC236}">
                <a16:creationId xmlns:a16="http://schemas.microsoft.com/office/drawing/2014/main" id="{C187E7A5-8780-AE45-A85E-8DA904A0C111}"/>
              </a:ext>
            </a:extLst>
          </p:cNvPr>
          <p:cNvCxnSpPr>
            <a:cxnSpLocks/>
          </p:cNvCxnSpPr>
          <p:nvPr userDrawn="1"/>
        </p:nvCxnSpPr>
        <p:spPr>
          <a:xfrm flipH="1">
            <a:off x="539998" y="1744922"/>
            <a:ext cx="6964828"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Text Placeholder 10">
            <a:extLst>
              <a:ext uri="{FF2B5EF4-FFF2-40B4-BE49-F238E27FC236}">
                <a16:creationId xmlns:a16="http://schemas.microsoft.com/office/drawing/2014/main" id="{583EDA12-D0C9-CC4A-962F-A0972A23FE7E}"/>
              </a:ext>
            </a:extLst>
          </p:cNvPr>
          <p:cNvSpPr>
            <a:spLocks noGrp="1"/>
          </p:cNvSpPr>
          <p:nvPr>
            <p:ph type="body" sz="quarter" idx="16" hasCustomPrompt="1"/>
          </p:nvPr>
        </p:nvSpPr>
        <p:spPr>
          <a:xfrm>
            <a:off x="539998" y="2581347"/>
            <a:ext cx="900000" cy="554400"/>
          </a:xfrm>
        </p:spPr>
        <p:txBody>
          <a:bodyPr wrap="square" anchor="ctr" anchorCtr="0">
            <a:noAutofit/>
          </a:bodyPr>
          <a:lstStyle>
            <a:lvl1pPr>
              <a:defRPr sz="2800" b="1" i="0">
                <a:solidFill>
                  <a:schemeClr val="tx2"/>
                </a:solidFill>
                <a:latin typeface="Public Sans SemiBold" pitchFamily="2" charset="77"/>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a:t>
            </a:r>
          </a:p>
        </p:txBody>
      </p:sp>
      <p:sp>
        <p:nvSpPr>
          <p:cNvPr id="31" name="Text Placeholder 10">
            <a:extLst>
              <a:ext uri="{FF2B5EF4-FFF2-40B4-BE49-F238E27FC236}">
                <a16:creationId xmlns:a16="http://schemas.microsoft.com/office/drawing/2014/main" id="{A4A4B88E-BEA9-7845-8453-59895E923ED0}"/>
              </a:ext>
            </a:extLst>
          </p:cNvPr>
          <p:cNvSpPr>
            <a:spLocks noGrp="1"/>
          </p:cNvSpPr>
          <p:nvPr>
            <p:ph type="body" sz="quarter" idx="17" hasCustomPrompt="1"/>
          </p:nvPr>
        </p:nvSpPr>
        <p:spPr>
          <a:xfrm>
            <a:off x="1583997" y="2581347"/>
            <a:ext cx="5920827" cy="554400"/>
          </a:xfrm>
        </p:spPr>
        <p:txBody>
          <a:bodyPr anchor="ctr" anchorCtr="0">
            <a:noAutofit/>
          </a:bodyPr>
          <a:lstStyle>
            <a:lvl1pPr>
              <a:defRPr sz="1800">
                <a:solidFill>
                  <a:schemeClr val="tx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Contents item</a:t>
            </a:r>
          </a:p>
        </p:txBody>
      </p:sp>
      <p:sp>
        <p:nvSpPr>
          <p:cNvPr id="36" name="Text Placeholder 10">
            <a:extLst>
              <a:ext uri="{FF2B5EF4-FFF2-40B4-BE49-F238E27FC236}">
                <a16:creationId xmlns:a16="http://schemas.microsoft.com/office/drawing/2014/main" id="{8E80D852-660A-014E-A10B-CE0F6FA60232}"/>
              </a:ext>
            </a:extLst>
          </p:cNvPr>
          <p:cNvSpPr>
            <a:spLocks noGrp="1"/>
          </p:cNvSpPr>
          <p:nvPr>
            <p:ph type="body" sz="quarter" idx="18" hasCustomPrompt="1"/>
          </p:nvPr>
        </p:nvSpPr>
        <p:spPr>
          <a:xfrm>
            <a:off x="540000" y="3274649"/>
            <a:ext cx="900000" cy="554400"/>
          </a:xfrm>
        </p:spPr>
        <p:txBody>
          <a:bodyPr wrap="square" anchor="ctr" anchorCtr="0">
            <a:noAutofit/>
          </a:bodyPr>
          <a:lstStyle>
            <a:lvl1pPr>
              <a:defRPr sz="2800" b="1" i="0">
                <a:solidFill>
                  <a:schemeClr val="tx2"/>
                </a:solidFill>
                <a:latin typeface="Public Sans SemiBold" pitchFamily="2" charset="77"/>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a:t>
            </a:r>
          </a:p>
        </p:txBody>
      </p:sp>
      <p:sp>
        <p:nvSpPr>
          <p:cNvPr id="37" name="Text Placeholder 10">
            <a:extLst>
              <a:ext uri="{FF2B5EF4-FFF2-40B4-BE49-F238E27FC236}">
                <a16:creationId xmlns:a16="http://schemas.microsoft.com/office/drawing/2014/main" id="{DD4985D8-EE64-3946-9176-7F2A675A710C}"/>
              </a:ext>
            </a:extLst>
          </p:cNvPr>
          <p:cNvSpPr>
            <a:spLocks noGrp="1"/>
          </p:cNvSpPr>
          <p:nvPr>
            <p:ph type="body" sz="quarter" idx="19" hasCustomPrompt="1"/>
          </p:nvPr>
        </p:nvSpPr>
        <p:spPr>
          <a:xfrm>
            <a:off x="1583999" y="3274649"/>
            <a:ext cx="5920827" cy="554400"/>
          </a:xfrm>
        </p:spPr>
        <p:txBody>
          <a:bodyPr anchor="ctr" anchorCtr="0">
            <a:noAutofit/>
          </a:bodyPr>
          <a:lstStyle>
            <a:lvl1pPr>
              <a:defRPr sz="1800">
                <a:solidFill>
                  <a:schemeClr val="tx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Contents item</a:t>
            </a:r>
          </a:p>
        </p:txBody>
      </p:sp>
      <p:sp>
        <p:nvSpPr>
          <p:cNvPr id="38" name="Text Placeholder 10">
            <a:extLst>
              <a:ext uri="{FF2B5EF4-FFF2-40B4-BE49-F238E27FC236}">
                <a16:creationId xmlns:a16="http://schemas.microsoft.com/office/drawing/2014/main" id="{2DD93C13-B170-704F-893E-1A99AE7E1325}"/>
              </a:ext>
            </a:extLst>
          </p:cNvPr>
          <p:cNvSpPr>
            <a:spLocks noGrp="1"/>
          </p:cNvSpPr>
          <p:nvPr>
            <p:ph type="body" sz="quarter" idx="20" hasCustomPrompt="1"/>
          </p:nvPr>
        </p:nvSpPr>
        <p:spPr>
          <a:xfrm>
            <a:off x="539998" y="3972701"/>
            <a:ext cx="900000" cy="554400"/>
          </a:xfrm>
        </p:spPr>
        <p:txBody>
          <a:bodyPr wrap="square" anchor="ctr" anchorCtr="0">
            <a:noAutofit/>
          </a:bodyPr>
          <a:lstStyle>
            <a:lvl1pPr>
              <a:defRPr sz="2800" b="1" i="0">
                <a:solidFill>
                  <a:schemeClr val="tx2"/>
                </a:solidFill>
                <a:latin typeface="Public Sans SemiBold" pitchFamily="2" charset="77"/>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a:t>
            </a:r>
          </a:p>
        </p:txBody>
      </p:sp>
      <p:sp>
        <p:nvSpPr>
          <p:cNvPr id="39" name="Text Placeholder 10">
            <a:extLst>
              <a:ext uri="{FF2B5EF4-FFF2-40B4-BE49-F238E27FC236}">
                <a16:creationId xmlns:a16="http://schemas.microsoft.com/office/drawing/2014/main" id="{239B1D72-9A5B-0A4D-8ECF-DFE7F21B65BC}"/>
              </a:ext>
            </a:extLst>
          </p:cNvPr>
          <p:cNvSpPr>
            <a:spLocks noGrp="1"/>
          </p:cNvSpPr>
          <p:nvPr>
            <p:ph type="body" sz="quarter" idx="21" hasCustomPrompt="1"/>
          </p:nvPr>
        </p:nvSpPr>
        <p:spPr>
          <a:xfrm>
            <a:off x="1583997" y="3972701"/>
            <a:ext cx="5920827" cy="554400"/>
          </a:xfrm>
        </p:spPr>
        <p:txBody>
          <a:bodyPr anchor="ctr" anchorCtr="0">
            <a:noAutofit/>
          </a:bodyPr>
          <a:lstStyle>
            <a:lvl1pPr>
              <a:defRPr sz="1800">
                <a:solidFill>
                  <a:schemeClr val="tx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Contents item</a:t>
            </a:r>
          </a:p>
        </p:txBody>
      </p:sp>
      <p:sp>
        <p:nvSpPr>
          <p:cNvPr id="40" name="Text Placeholder 10">
            <a:extLst>
              <a:ext uri="{FF2B5EF4-FFF2-40B4-BE49-F238E27FC236}">
                <a16:creationId xmlns:a16="http://schemas.microsoft.com/office/drawing/2014/main" id="{ABA79C2A-6066-D24A-88AA-CEE8A89B207D}"/>
              </a:ext>
            </a:extLst>
          </p:cNvPr>
          <p:cNvSpPr>
            <a:spLocks noGrp="1"/>
          </p:cNvSpPr>
          <p:nvPr>
            <p:ph type="body" sz="quarter" idx="22" hasCustomPrompt="1"/>
          </p:nvPr>
        </p:nvSpPr>
        <p:spPr>
          <a:xfrm>
            <a:off x="540000" y="4666003"/>
            <a:ext cx="900000" cy="554400"/>
          </a:xfrm>
        </p:spPr>
        <p:txBody>
          <a:bodyPr wrap="square" anchor="ctr" anchorCtr="0">
            <a:noAutofit/>
          </a:bodyPr>
          <a:lstStyle>
            <a:lvl1pPr>
              <a:defRPr sz="2800" b="1" i="0">
                <a:solidFill>
                  <a:schemeClr val="tx2"/>
                </a:solidFill>
                <a:latin typeface="Public Sans SemiBold" pitchFamily="2" charset="77"/>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a:t>
            </a:r>
          </a:p>
        </p:txBody>
      </p:sp>
      <p:sp>
        <p:nvSpPr>
          <p:cNvPr id="41" name="Text Placeholder 10">
            <a:extLst>
              <a:ext uri="{FF2B5EF4-FFF2-40B4-BE49-F238E27FC236}">
                <a16:creationId xmlns:a16="http://schemas.microsoft.com/office/drawing/2014/main" id="{9AFA3053-CDE8-E749-B9A2-FE673C557C3D}"/>
              </a:ext>
            </a:extLst>
          </p:cNvPr>
          <p:cNvSpPr>
            <a:spLocks noGrp="1"/>
          </p:cNvSpPr>
          <p:nvPr>
            <p:ph type="body" sz="quarter" idx="23" hasCustomPrompt="1"/>
          </p:nvPr>
        </p:nvSpPr>
        <p:spPr>
          <a:xfrm>
            <a:off x="1583999" y="4666003"/>
            <a:ext cx="5920827" cy="554400"/>
          </a:xfrm>
        </p:spPr>
        <p:txBody>
          <a:bodyPr anchor="ctr" anchorCtr="0">
            <a:noAutofit/>
          </a:bodyPr>
          <a:lstStyle>
            <a:lvl1pPr>
              <a:defRPr sz="1800">
                <a:solidFill>
                  <a:schemeClr val="tx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Contents item</a:t>
            </a:r>
          </a:p>
        </p:txBody>
      </p:sp>
      <p:sp>
        <p:nvSpPr>
          <p:cNvPr id="44" name="Text Placeholder 10">
            <a:extLst>
              <a:ext uri="{FF2B5EF4-FFF2-40B4-BE49-F238E27FC236}">
                <a16:creationId xmlns:a16="http://schemas.microsoft.com/office/drawing/2014/main" id="{06AFBCB9-4E54-8B46-85B6-C96B14AE1F1B}"/>
              </a:ext>
            </a:extLst>
          </p:cNvPr>
          <p:cNvSpPr>
            <a:spLocks noGrp="1"/>
          </p:cNvSpPr>
          <p:nvPr>
            <p:ph type="body" sz="quarter" idx="24" hasCustomPrompt="1"/>
          </p:nvPr>
        </p:nvSpPr>
        <p:spPr>
          <a:xfrm>
            <a:off x="539998" y="5347430"/>
            <a:ext cx="900000" cy="554400"/>
          </a:xfrm>
        </p:spPr>
        <p:txBody>
          <a:bodyPr wrap="square" anchor="ctr" anchorCtr="0">
            <a:noAutofit/>
          </a:bodyPr>
          <a:lstStyle>
            <a:lvl1pPr>
              <a:defRPr sz="2800" b="1" i="0">
                <a:solidFill>
                  <a:schemeClr val="tx2"/>
                </a:solidFill>
                <a:latin typeface="Public Sans SemiBold" pitchFamily="2" charset="77"/>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a:t>
            </a:r>
          </a:p>
        </p:txBody>
      </p:sp>
      <p:sp>
        <p:nvSpPr>
          <p:cNvPr id="45" name="Text Placeholder 10">
            <a:extLst>
              <a:ext uri="{FF2B5EF4-FFF2-40B4-BE49-F238E27FC236}">
                <a16:creationId xmlns:a16="http://schemas.microsoft.com/office/drawing/2014/main" id="{7CD90788-B671-204B-B413-2AD116164930}"/>
              </a:ext>
            </a:extLst>
          </p:cNvPr>
          <p:cNvSpPr>
            <a:spLocks noGrp="1"/>
          </p:cNvSpPr>
          <p:nvPr>
            <p:ph type="body" sz="quarter" idx="25" hasCustomPrompt="1"/>
          </p:nvPr>
        </p:nvSpPr>
        <p:spPr>
          <a:xfrm>
            <a:off x="1583997" y="5347430"/>
            <a:ext cx="5920827" cy="554400"/>
          </a:xfrm>
        </p:spPr>
        <p:txBody>
          <a:bodyPr anchor="ctr" anchorCtr="0">
            <a:noAutofit/>
          </a:bodyPr>
          <a:lstStyle>
            <a:lvl1pPr>
              <a:defRPr sz="1800">
                <a:solidFill>
                  <a:schemeClr val="tx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Contents item</a:t>
            </a:r>
          </a:p>
        </p:txBody>
      </p:sp>
      <p:sp>
        <p:nvSpPr>
          <p:cNvPr id="46" name="TextBox 45">
            <a:extLst>
              <a:ext uri="{FF2B5EF4-FFF2-40B4-BE49-F238E27FC236}">
                <a16:creationId xmlns:a16="http://schemas.microsoft.com/office/drawing/2014/main" id="{3941AA2C-1986-964E-90C0-D5DBA1F5DAA8}"/>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pic>
        <p:nvPicPr>
          <p:cNvPr id="22" name="Picture Placeholder 17" descr="A close up of a flower&#10;&#10;Description automatically generated with medium confidence">
            <a:extLst>
              <a:ext uri="{FF2B5EF4-FFF2-40B4-BE49-F238E27FC236}">
                <a16:creationId xmlns:a16="http://schemas.microsoft.com/office/drawing/2014/main" id="{3E3C8CEF-15B1-A543-AA89-ED4485DB019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776000" y="0"/>
            <a:ext cx="3060000" cy="6858000"/>
          </a:xfrm>
          <a:prstGeom prst="rect">
            <a:avLst/>
          </a:prstGeom>
        </p:spPr>
      </p:pic>
    </p:spTree>
    <p:extLst>
      <p:ext uri="{BB962C8B-B14F-4D97-AF65-F5344CB8AC3E}">
        <p14:creationId xmlns:p14="http://schemas.microsoft.com/office/powerpoint/2010/main" val="3118402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360000" y="360000"/>
            <a:ext cx="10688400" cy="775597"/>
          </a:xfrm>
        </p:spPr>
        <p:txBody>
          <a:bodyPr>
            <a:noAutofit/>
          </a:bodyPr>
          <a:lstStyle>
            <a:lvl1pPr>
              <a:defRPr sz="2800"/>
            </a:lvl1pPr>
          </a:lstStyle>
          <a:p>
            <a:r>
              <a:rPr lang="en-GB" dirty="0"/>
              <a:t>Click to edit Master title style</a:t>
            </a:r>
            <a:endParaRPr lang="en-US" dirty="0"/>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sp>
        <p:nvSpPr>
          <p:cNvPr id="10" name="Table Placeholder 9">
            <a:extLst>
              <a:ext uri="{FF2B5EF4-FFF2-40B4-BE49-F238E27FC236}">
                <a16:creationId xmlns:a16="http://schemas.microsoft.com/office/drawing/2014/main" id="{F8D9268B-FAD5-4A3C-B190-A50230A1D12D}"/>
              </a:ext>
            </a:extLst>
          </p:cNvPr>
          <p:cNvSpPr>
            <a:spLocks noGrp="1"/>
          </p:cNvSpPr>
          <p:nvPr>
            <p:ph type="tbl" sz="quarter" idx="13"/>
          </p:nvPr>
        </p:nvSpPr>
        <p:spPr>
          <a:xfrm>
            <a:off x="360363" y="1315597"/>
            <a:ext cx="11447462" cy="4802400"/>
          </a:xfrm>
        </p:spPr>
        <p:txBody>
          <a:bodyPr/>
          <a:lstStyle/>
          <a:p>
            <a:r>
              <a:rPr lang="en-GB" dirty="0"/>
              <a:t>Click icon to add table</a:t>
            </a:r>
            <a:endParaRPr lang="en-AU" dirty="0"/>
          </a:p>
        </p:txBody>
      </p:sp>
      <p:sp>
        <p:nvSpPr>
          <p:cNvPr id="7" name="TextBox 6">
            <a:extLst>
              <a:ext uri="{FF2B5EF4-FFF2-40B4-BE49-F238E27FC236}">
                <a16:creationId xmlns:a16="http://schemas.microsoft.com/office/drawing/2014/main" id="{A710A947-713E-7546-BEC2-2E22CE5256E1}"/>
              </a:ext>
            </a:extLst>
          </p:cNvPr>
          <p:cNvSpPr txBox="1"/>
          <p:nvPr userDrawn="1"/>
        </p:nvSpPr>
        <p:spPr>
          <a:xfrm>
            <a:off x="360000" y="6444000"/>
            <a:ext cx="7200000" cy="215444"/>
          </a:xfrm>
          <a:prstGeom prst="rect">
            <a:avLst/>
          </a:prstGeom>
          <a:noFill/>
        </p:spPr>
        <p:txBody>
          <a:bodyPr wrap="square" lIns="0" tIns="0" rIns="0" bIns="0" rtlCol="0">
            <a:spAutoFit/>
          </a:bodyPr>
          <a:lstStyle/>
          <a:p>
            <a:r>
              <a:rPr lang="en-US" sz="1400" b="0" i="0" dirty="0">
                <a:solidFill>
                  <a:schemeClr val="bg2"/>
                </a:solidFill>
                <a:latin typeface="Public Sans SemiBold" pitchFamily="2" charset="77"/>
              </a:rPr>
              <a:t>Digital NSW</a:t>
            </a:r>
            <a:endParaRPr lang="en-AU" sz="1400" b="0" i="0" dirty="0">
              <a:solidFill>
                <a:schemeClr val="bg2"/>
              </a:solidFill>
              <a:latin typeface="Public Sans SemiBold" pitchFamily="2" charset="77"/>
            </a:endParaRPr>
          </a:p>
        </p:txBody>
      </p:sp>
    </p:spTree>
    <p:extLst>
      <p:ext uri="{BB962C8B-B14F-4D97-AF65-F5344CB8AC3E}">
        <p14:creationId xmlns:p14="http://schemas.microsoft.com/office/powerpoint/2010/main" val="25057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9720000" cy="1009652"/>
          </a:xfrm>
          <a:prstGeom prst="rect">
            <a:avLst/>
          </a:prstGeom>
        </p:spPr>
        <p:txBody>
          <a:bodyPr vert="horz" lIns="0" tIns="0" rIns="0" bIns="0" rtlCol="0" anchor="t">
            <a:noAutofit/>
          </a:bodyPr>
          <a:lstStyle/>
          <a:p>
            <a:r>
              <a:rPr lang="en-GB" dirty="0"/>
              <a:t>Click to edit Master title style</a:t>
            </a:r>
            <a:endParaRPr lang="en-US" dirty="0"/>
          </a:p>
        </p:txBody>
      </p:sp>
      <p:sp>
        <p:nvSpPr>
          <p:cNvPr id="3" name="Text Placeholder 2"/>
          <p:cNvSpPr>
            <a:spLocks noGrp="1"/>
          </p:cNvSpPr>
          <p:nvPr>
            <p:ph type="body" idx="1"/>
          </p:nvPr>
        </p:nvSpPr>
        <p:spPr>
          <a:xfrm>
            <a:off x="360000" y="1800000"/>
            <a:ext cx="11448000" cy="4351339"/>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ooter Placeholder 4"/>
          <p:cNvSpPr>
            <a:spLocks noGrp="1"/>
          </p:cNvSpPr>
          <p:nvPr>
            <p:ph type="ftr" sz="quarter" idx="3"/>
          </p:nvPr>
        </p:nvSpPr>
        <p:spPr>
          <a:xfrm>
            <a:off x="360000" y="6444000"/>
            <a:ext cx="6720000" cy="252000"/>
          </a:xfrm>
          <a:prstGeom prst="rect">
            <a:avLst/>
          </a:prstGeom>
        </p:spPr>
        <p:txBody>
          <a:bodyPr vert="horz" lIns="0" tIns="0" rIns="0" bIns="0" rtlCol="0" anchor="t"/>
          <a:lstStyle>
            <a:lvl1pPr algn="l">
              <a:defRPr sz="1400">
                <a:solidFill>
                  <a:schemeClr val="bg2"/>
                </a:solidFill>
                <a:latin typeface="Public Sans SemiBold" pitchFamily="2" charset="0"/>
              </a:defRPr>
            </a:lvl1pPr>
          </a:lstStyle>
          <a:p>
            <a:r>
              <a:rPr lang="en-US" dirty="0"/>
              <a:t>Descriptor</a:t>
            </a:r>
            <a:endParaRPr lang="en-AU" dirty="0"/>
          </a:p>
        </p:txBody>
      </p:sp>
      <p:sp>
        <p:nvSpPr>
          <p:cNvPr id="6" name="Slide Number Placeholder 5"/>
          <p:cNvSpPr>
            <a:spLocks noGrp="1"/>
          </p:cNvSpPr>
          <p:nvPr>
            <p:ph type="sldNum" sz="quarter" idx="4"/>
          </p:nvPr>
        </p:nvSpPr>
        <p:spPr>
          <a:xfrm>
            <a:off x="11317458" y="6516000"/>
            <a:ext cx="490542"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pic>
        <p:nvPicPr>
          <p:cNvPr id="13" name="Picture 12" descr="NSW Government logo">
            <a:extLst>
              <a:ext uri="{FF2B5EF4-FFF2-40B4-BE49-F238E27FC236}">
                <a16:creationId xmlns:a16="http://schemas.microsoft.com/office/drawing/2014/main" id="{5E43DB6A-ED0D-F446-A5CB-229646A1587A}"/>
              </a:ext>
            </a:extLst>
          </p:cNvPr>
          <p:cNvPicPr>
            <a:picLocks noChangeAspect="1"/>
          </p:cNvPicPr>
          <p:nvPr userDrawn="1"/>
        </p:nvPicPr>
        <p:blipFill>
          <a:blip r:embed="rId40" cstate="screen">
            <a:extLst>
              <a:ext uri="{28A0092B-C50C-407E-A947-70E740481C1C}">
                <a14:useLocalDpi xmlns:a14="http://schemas.microsoft.com/office/drawing/2010/main"/>
              </a:ext>
            </a:extLst>
          </a:blip>
          <a:stretch>
            <a:fillRect/>
          </a:stretch>
        </p:blipFill>
        <p:spPr>
          <a:xfrm>
            <a:off x="11221200" y="360000"/>
            <a:ext cx="630000" cy="685525"/>
          </a:xfrm>
          <a:prstGeom prst="rect">
            <a:avLst/>
          </a:prstGeom>
        </p:spPr>
      </p:pic>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699" r:id="rId1"/>
    <p:sldLayoutId id="2147483711" r:id="rId2"/>
    <p:sldLayoutId id="2147483712" r:id="rId3"/>
    <p:sldLayoutId id="2147483713" r:id="rId4"/>
    <p:sldLayoutId id="2147483731" r:id="rId5"/>
    <p:sldLayoutId id="2147483673" r:id="rId6"/>
    <p:sldLayoutId id="2147483674" r:id="rId7"/>
    <p:sldLayoutId id="2147483746" r:id="rId8"/>
    <p:sldLayoutId id="2147483676" r:id="rId9"/>
    <p:sldLayoutId id="2147483791" r:id="rId10"/>
    <p:sldLayoutId id="2147483827" r:id="rId11"/>
    <p:sldLayoutId id="2147483717" r:id="rId12"/>
    <p:sldLayoutId id="2147483718" r:id="rId13"/>
    <p:sldLayoutId id="2147483839" r:id="rId14"/>
    <p:sldLayoutId id="2147483815" r:id="rId15"/>
    <p:sldLayoutId id="2147483803" r:id="rId16"/>
    <p:sldLayoutId id="2147483732" r:id="rId17"/>
    <p:sldLayoutId id="2147483840" r:id="rId18"/>
    <p:sldLayoutId id="2147483716" r:id="rId19"/>
    <p:sldLayoutId id="2147483747" r:id="rId20"/>
    <p:sldLayoutId id="2147483719" r:id="rId21"/>
    <p:sldLayoutId id="2147483714" r:id="rId22"/>
    <p:sldLayoutId id="2147483750" r:id="rId23"/>
    <p:sldLayoutId id="2147483752" r:id="rId24"/>
    <p:sldLayoutId id="2147483751" r:id="rId25"/>
    <p:sldLayoutId id="2147483662" r:id="rId26"/>
    <p:sldLayoutId id="2147483672" r:id="rId27"/>
    <p:sldLayoutId id="2147483677" r:id="rId28"/>
    <p:sldLayoutId id="2147483678" r:id="rId29"/>
    <p:sldLayoutId id="2147483664" r:id="rId30"/>
    <p:sldLayoutId id="2147483765" r:id="rId31"/>
    <p:sldLayoutId id="2147483680" r:id="rId32"/>
    <p:sldLayoutId id="2147483715" r:id="rId33"/>
    <p:sldLayoutId id="2147483681" r:id="rId34"/>
    <p:sldLayoutId id="2147483685" r:id="rId35"/>
    <p:sldLayoutId id="2147483665" r:id="rId36"/>
    <p:sldLayoutId id="2147483666" r:id="rId37"/>
    <p:sldLayoutId id="2147483667" r:id="rId38"/>
  </p:sldLayoutIdLst>
  <p:hf hdr="0" dt="0"/>
  <p:txStyles>
    <p:titleStyle>
      <a:lvl1pPr algn="l" defTabSz="914377" rtl="0" eaLnBrk="1" latinLnBrk="0" hangingPunct="1">
        <a:lnSpc>
          <a:spcPct val="90000"/>
        </a:lnSpc>
        <a:spcBef>
          <a:spcPct val="0"/>
        </a:spcBef>
        <a:buNone/>
        <a:defRPr sz="3600" kern="1200">
          <a:solidFill>
            <a:schemeClr val="tx1"/>
          </a:solidFill>
          <a:latin typeface="+mn-lt"/>
          <a:ea typeface="+mj-ea"/>
          <a:cs typeface="+mj-cs"/>
        </a:defRPr>
      </a:lvl1pPr>
    </p:titleStyle>
    <p:bodyStyle>
      <a:lvl1pPr marL="0" indent="0" algn="l" defTabSz="914377" rtl="0" eaLnBrk="1" latinLnBrk="0" hangingPunct="1">
        <a:lnSpc>
          <a:spcPct val="90000"/>
        </a:lnSpc>
        <a:spcBef>
          <a:spcPts val="0"/>
        </a:spcBef>
        <a:spcAft>
          <a:spcPts val="1200"/>
        </a:spcAft>
        <a:buFont typeface="Arial" panose="020B0604020202020204" pitchFamily="34" charset="0"/>
        <a:buNone/>
        <a:defRPr sz="2000" b="0" kern="1200">
          <a:solidFill>
            <a:schemeClr val="tx1"/>
          </a:solidFill>
          <a:latin typeface="+mj-lt"/>
          <a:ea typeface="+mn-ea"/>
          <a:cs typeface="+mn-cs"/>
        </a:defRPr>
      </a:lvl1pPr>
      <a:lvl2pPr marL="0" indent="0" algn="l" defTabSz="914377" rtl="0" eaLnBrk="1" latinLnBrk="0" hangingPunct="1">
        <a:lnSpc>
          <a:spcPct val="100000"/>
        </a:lnSpc>
        <a:spcBef>
          <a:spcPts val="0"/>
        </a:spcBef>
        <a:spcAft>
          <a:spcPts val="600"/>
        </a:spcAft>
        <a:buFont typeface="Arial" panose="020B0604020202020204" pitchFamily="34" charset="0"/>
        <a:buNone/>
        <a:defRPr sz="1400" b="0" kern="1200">
          <a:solidFill>
            <a:schemeClr val="tx1"/>
          </a:solidFill>
          <a:latin typeface="Public Sans SemiBold" pitchFamily="2" charset="0"/>
          <a:ea typeface="+mn-ea"/>
          <a:cs typeface="+mn-cs"/>
        </a:defRPr>
      </a:lvl2pPr>
      <a:lvl3pPr marL="0" indent="0" algn="l" defTabSz="914377" rtl="0" eaLnBrk="1" latinLnBrk="0" hangingPunct="1">
        <a:lnSpc>
          <a:spcPct val="100000"/>
        </a:lnSpc>
        <a:spcBef>
          <a:spcPts val="0"/>
        </a:spcBef>
        <a:spcAft>
          <a:spcPts val="600"/>
        </a:spcAft>
        <a:buFont typeface="Arial" panose="020B0604020202020204" pitchFamily="34" charset="0"/>
        <a:buNone/>
        <a:defRPr sz="1400" kern="1200">
          <a:solidFill>
            <a:schemeClr val="tx1"/>
          </a:solidFill>
          <a:latin typeface="+mn-lt"/>
          <a:ea typeface="+mn-ea"/>
          <a:cs typeface="+mn-cs"/>
        </a:defRPr>
      </a:lvl3pPr>
      <a:lvl4pPr marL="180000" indent="-180000" algn="l" defTabSz="914377"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360000" indent="-180000" algn="l" defTabSz="914377" rtl="0" eaLnBrk="1" latinLnBrk="0" hangingPunct="1">
        <a:lnSpc>
          <a:spcPct val="100000"/>
        </a:lnSpc>
        <a:spcBef>
          <a:spcPts val="0"/>
        </a:spcBef>
        <a:spcAft>
          <a:spcPts val="600"/>
        </a:spcAft>
        <a:buFont typeface="Times New Roman" panose="02020603050405020304" pitchFamily="18"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1.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381C6-2F1D-FC46-A044-F634A40F0595}"/>
              </a:ext>
            </a:extLst>
          </p:cNvPr>
          <p:cNvSpPr>
            <a:spLocks noGrp="1"/>
          </p:cNvSpPr>
          <p:nvPr>
            <p:ph type="ctrTitle"/>
          </p:nvPr>
        </p:nvSpPr>
        <p:spPr/>
        <p:txBody>
          <a:bodyPr/>
          <a:lstStyle/>
          <a:p>
            <a:r>
              <a:rPr lang="en-US" dirty="0"/>
              <a:t>Rapid Assurance Review: Guideline and Presentation</a:t>
            </a:r>
            <a:endParaRPr lang="en-AU" dirty="0"/>
          </a:p>
        </p:txBody>
      </p:sp>
      <p:sp>
        <p:nvSpPr>
          <p:cNvPr id="3" name="Text Placeholder 2">
            <a:extLst>
              <a:ext uri="{FF2B5EF4-FFF2-40B4-BE49-F238E27FC236}">
                <a16:creationId xmlns:a16="http://schemas.microsoft.com/office/drawing/2014/main" id="{CD7F54D0-B80E-0645-98F8-06BEB2E3F7F1}"/>
              </a:ext>
            </a:extLst>
          </p:cNvPr>
          <p:cNvSpPr>
            <a:spLocks noGrp="1"/>
          </p:cNvSpPr>
          <p:nvPr>
            <p:ph type="body" sz="quarter" idx="10"/>
          </p:nvPr>
        </p:nvSpPr>
        <p:spPr>
          <a:xfrm>
            <a:off x="359999" y="4284000"/>
            <a:ext cx="6306523" cy="1089583"/>
          </a:xfrm>
        </p:spPr>
        <p:txBody>
          <a:bodyPr/>
          <a:lstStyle/>
          <a:p>
            <a:pPr fontAlgn="auto">
              <a:spcAft>
                <a:spcPts val="0"/>
              </a:spcAft>
            </a:pPr>
            <a:r>
              <a:rPr lang="en-US" b="0" dirty="0"/>
              <a:t>Digital Restart Fund (DRF) Rapid Assurance Review</a:t>
            </a:r>
          </a:p>
        </p:txBody>
      </p:sp>
    </p:spTree>
    <p:extLst>
      <p:ext uri="{BB962C8B-B14F-4D97-AF65-F5344CB8AC3E}">
        <p14:creationId xmlns:p14="http://schemas.microsoft.com/office/powerpoint/2010/main" val="3836165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65D8C5-6F8E-D348-B2FC-9B2CD0F2AE7D}"/>
              </a:ext>
            </a:extLst>
          </p:cNvPr>
          <p:cNvSpPr>
            <a:spLocks noGrp="1"/>
          </p:cNvSpPr>
          <p:nvPr>
            <p:ph type="body" idx="1"/>
          </p:nvPr>
        </p:nvSpPr>
        <p:spPr>
          <a:xfrm>
            <a:off x="359999" y="1800000"/>
            <a:ext cx="5400000" cy="540000"/>
          </a:xfrm>
        </p:spPr>
        <p:txBody>
          <a:bodyPr/>
          <a:lstStyle/>
          <a:p>
            <a:r>
              <a:rPr lang="en-US" sz="1800" dirty="0"/>
              <a:t>Additional Areas of focus in Private Beta Stage</a:t>
            </a:r>
            <a:endParaRPr lang="en-AU" sz="1800" dirty="0"/>
          </a:p>
        </p:txBody>
      </p:sp>
      <p:sp>
        <p:nvSpPr>
          <p:cNvPr id="3" name="Content Placeholder 2">
            <a:extLst>
              <a:ext uri="{FF2B5EF4-FFF2-40B4-BE49-F238E27FC236}">
                <a16:creationId xmlns:a16="http://schemas.microsoft.com/office/drawing/2014/main" id="{D93C1299-4807-D541-A0FC-A70699E4B621}"/>
              </a:ext>
            </a:extLst>
          </p:cNvPr>
          <p:cNvSpPr>
            <a:spLocks noGrp="1"/>
          </p:cNvSpPr>
          <p:nvPr>
            <p:ph sz="half" idx="2"/>
          </p:nvPr>
        </p:nvSpPr>
        <p:spPr>
          <a:xfrm>
            <a:off x="360363" y="2246400"/>
            <a:ext cx="5399087" cy="3781425"/>
          </a:xfrm>
        </p:spPr>
        <p:txBody>
          <a:bodyPr/>
          <a:lstStyle/>
          <a:p>
            <a:pPr lvl="3"/>
            <a:r>
              <a:rPr lang="en-AU" dirty="0"/>
              <a:t>Business testing arrangements are sufficient   </a:t>
            </a:r>
          </a:p>
          <a:p>
            <a:pPr lvl="3"/>
            <a:r>
              <a:rPr lang="en-AU" dirty="0"/>
              <a:t>Outcomes of private beta testing support a clear user demand for the service, user needs are being met, and business target state and benefits are achievable</a:t>
            </a:r>
          </a:p>
          <a:p>
            <a:pPr lvl="3"/>
            <a:r>
              <a:rPr lang="en-AU" dirty="0"/>
              <a:t>Plans for scaling the service / solution for public beta or production release are feasible and viable for a larger number of users</a:t>
            </a:r>
          </a:p>
          <a:p>
            <a:pPr lvl="3"/>
            <a:r>
              <a:rPr lang="en-AU" dirty="0"/>
              <a:t>Change management activities and transition plans are adequate</a:t>
            </a:r>
          </a:p>
          <a:p>
            <a:pPr lvl="3"/>
            <a:r>
              <a:rPr lang="en-AU" dirty="0"/>
              <a:t>Risk management processes are effective </a:t>
            </a:r>
          </a:p>
          <a:p>
            <a:pPr lvl="3"/>
            <a:r>
              <a:rPr lang="en-AU" dirty="0"/>
              <a:t>Progress is being tracked and reported  </a:t>
            </a:r>
          </a:p>
          <a:p>
            <a:pPr lvl="3"/>
            <a:r>
              <a:rPr lang="en-AU" dirty="0"/>
              <a:t>Budget and spend is on track  </a:t>
            </a:r>
          </a:p>
          <a:p>
            <a:pPr lvl="3"/>
            <a:r>
              <a:rPr lang="en-AU" dirty="0"/>
              <a:t>Consideration and application of the NSW Design Standards</a:t>
            </a:r>
          </a:p>
        </p:txBody>
      </p:sp>
      <p:sp>
        <p:nvSpPr>
          <p:cNvPr id="4" name="Text Placeholder 3">
            <a:extLst>
              <a:ext uri="{FF2B5EF4-FFF2-40B4-BE49-F238E27FC236}">
                <a16:creationId xmlns:a16="http://schemas.microsoft.com/office/drawing/2014/main" id="{592E5908-EE52-604E-8ADF-B992D45D14E9}"/>
              </a:ext>
            </a:extLst>
          </p:cNvPr>
          <p:cNvSpPr>
            <a:spLocks noGrp="1"/>
          </p:cNvSpPr>
          <p:nvPr>
            <p:ph type="body" sz="quarter" idx="3"/>
          </p:nvPr>
        </p:nvSpPr>
        <p:spPr>
          <a:xfrm>
            <a:off x="6408000" y="1800000"/>
            <a:ext cx="5400000" cy="540000"/>
          </a:xfrm>
        </p:spPr>
        <p:txBody>
          <a:bodyPr/>
          <a:lstStyle/>
          <a:p>
            <a:r>
              <a:rPr lang="en-US" sz="1800" dirty="0"/>
              <a:t>Additional Areas of focus in Public Beta Stage</a:t>
            </a:r>
            <a:endParaRPr lang="en-AU" sz="1800" dirty="0"/>
          </a:p>
        </p:txBody>
      </p:sp>
      <p:sp>
        <p:nvSpPr>
          <p:cNvPr id="5" name="Content Placeholder 4">
            <a:extLst>
              <a:ext uri="{FF2B5EF4-FFF2-40B4-BE49-F238E27FC236}">
                <a16:creationId xmlns:a16="http://schemas.microsoft.com/office/drawing/2014/main" id="{590E4D1B-9E93-DF4E-A71E-3BDC2561D59A}"/>
              </a:ext>
            </a:extLst>
          </p:cNvPr>
          <p:cNvSpPr>
            <a:spLocks noGrp="1"/>
          </p:cNvSpPr>
          <p:nvPr>
            <p:ph sz="quarter" idx="4"/>
          </p:nvPr>
        </p:nvSpPr>
        <p:spPr>
          <a:xfrm>
            <a:off x="6408738" y="2246400"/>
            <a:ext cx="5399087" cy="3781425"/>
          </a:xfrm>
        </p:spPr>
        <p:txBody>
          <a:bodyPr/>
          <a:lstStyle/>
          <a:p>
            <a:pPr lvl="3"/>
            <a:r>
              <a:rPr lang="en-AU" dirty="0"/>
              <a:t>Business testing arrangements are sufficient    </a:t>
            </a:r>
          </a:p>
          <a:p>
            <a:pPr lvl="3"/>
            <a:r>
              <a:rPr lang="en-AU" dirty="0"/>
              <a:t>Outcomes of public beta testing support a clear user demand for the service, user needs are being met, and business target state and benefits are achievable  </a:t>
            </a:r>
          </a:p>
          <a:p>
            <a:pPr lvl="3"/>
            <a:r>
              <a:rPr lang="en-AU" dirty="0"/>
              <a:t>Plans for scaling the service / solution for production release are feasible and viable</a:t>
            </a:r>
          </a:p>
          <a:p>
            <a:pPr lvl="3"/>
            <a:r>
              <a:rPr lang="en-AU" dirty="0"/>
              <a:t>Change management activities and transition plans are adequate  </a:t>
            </a:r>
          </a:p>
          <a:p>
            <a:pPr lvl="3"/>
            <a:r>
              <a:rPr lang="en-AU" dirty="0"/>
              <a:t>Risk management processes are effective  </a:t>
            </a:r>
          </a:p>
          <a:p>
            <a:pPr lvl="3"/>
            <a:r>
              <a:rPr lang="en-AU" dirty="0"/>
              <a:t>Progress is being tracked and reported  </a:t>
            </a:r>
          </a:p>
          <a:p>
            <a:pPr lvl="3"/>
            <a:r>
              <a:rPr lang="en-AU" dirty="0"/>
              <a:t>Budget and spend is on track  </a:t>
            </a:r>
          </a:p>
          <a:p>
            <a:pPr lvl="3"/>
            <a:r>
              <a:rPr lang="en-AU" dirty="0"/>
              <a:t>Consideration and application of the NSW Design Standards</a:t>
            </a:r>
          </a:p>
        </p:txBody>
      </p:sp>
      <p:sp>
        <p:nvSpPr>
          <p:cNvPr id="6" name="Slide Number Placeholder 5">
            <a:extLst>
              <a:ext uri="{FF2B5EF4-FFF2-40B4-BE49-F238E27FC236}">
                <a16:creationId xmlns:a16="http://schemas.microsoft.com/office/drawing/2014/main" id="{FE3BD6EE-C74B-D04D-B23F-0EED8F9BE0FA}"/>
              </a:ext>
            </a:extLst>
          </p:cNvPr>
          <p:cNvSpPr>
            <a:spLocks noGrp="1"/>
          </p:cNvSpPr>
          <p:nvPr>
            <p:ph type="sldNum" sz="quarter" idx="12"/>
          </p:nvPr>
        </p:nvSpPr>
        <p:spPr>
          <a:xfrm>
            <a:off x="11317458" y="6516000"/>
            <a:ext cx="490542" cy="180000"/>
          </a:xfrm>
        </p:spPr>
        <p:txBody>
          <a:bodyPr/>
          <a:lstStyle/>
          <a:p>
            <a:fld id="{10A01DC5-1685-4615-8240-15192985C6A2}" type="slidenum">
              <a:rPr lang="en-AU" smtClean="0"/>
              <a:pPr/>
              <a:t>10</a:t>
            </a:fld>
            <a:endParaRPr lang="en-AU"/>
          </a:p>
        </p:txBody>
      </p:sp>
      <p:sp>
        <p:nvSpPr>
          <p:cNvPr id="7" name="Title 6">
            <a:extLst>
              <a:ext uri="{FF2B5EF4-FFF2-40B4-BE49-F238E27FC236}">
                <a16:creationId xmlns:a16="http://schemas.microsoft.com/office/drawing/2014/main" id="{B6ACC69F-2397-2843-BACA-DF1EFA58B68A}"/>
              </a:ext>
            </a:extLst>
          </p:cNvPr>
          <p:cNvSpPr>
            <a:spLocks noGrp="1"/>
          </p:cNvSpPr>
          <p:nvPr>
            <p:ph type="title"/>
          </p:nvPr>
        </p:nvSpPr>
        <p:spPr>
          <a:xfrm>
            <a:off x="360000" y="360000"/>
            <a:ext cx="9720000" cy="1009652"/>
          </a:xfrm>
        </p:spPr>
        <p:txBody>
          <a:bodyPr/>
          <a:lstStyle/>
          <a:p>
            <a:r>
              <a:rPr lang="en-AU" dirty="0"/>
              <a:t>Delivery Review</a:t>
            </a:r>
          </a:p>
        </p:txBody>
      </p:sp>
    </p:spTree>
    <p:extLst>
      <p:ext uri="{BB962C8B-B14F-4D97-AF65-F5344CB8AC3E}">
        <p14:creationId xmlns:p14="http://schemas.microsoft.com/office/powerpoint/2010/main" val="1465522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 up of a flower&#10;&#10;Description automatically generated with medium confidence">
            <a:extLst>
              <a:ext uri="{FF2B5EF4-FFF2-40B4-BE49-F238E27FC236}">
                <a16:creationId xmlns:a16="http://schemas.microsoft.com/office/drawing/2014/main" id="{79219DB3-ADE2-EA47-98FF-DC46537A6755}"/>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t="6645" b="6645"/>
          <a:stretch>
            <a:fillRect/>
          </a:stretch>
        </p:blipFill>
        <p:spPr/>
      </p:pic>
      <p:sp>
        <p:nvSpPr>
          <p:cNvPr id="3" name="Title 2">
            <a:extLst>
              <a:ext uri="{FF2B5EF4-FFF2-40B4-BE49-F238E27FC236}">
                <a16:creationId xmlns:a16="http://schemas.microsoft.com/office/drawing/2014/main" id="{FD9A61FA-9BF0-4646-9F5E-ECF4D048332E}"/>
              </a:ext>
            </a:extLst>
          </p:cNvPr>
          <p:cNvSpPr>
            <a:spLocks noGrp="1"/>
          </p:cNvSpPr>
          <p:nvPr>
            <p:ph type="title"/>
          </p:nvPr>
        </p:nvSpPr>
        <p:spPr/>
        <p:txBody>
          <a:bodyPr/>
          <a:lstStyle/>
          <a:p>
            <a:r>
              <a:rPr lang="en-AU" dirty="0"/>
              <a:t>Delivery Review</a:t>
            </a:r>
          </a:p>
        </p:txBody>
      </p:sp>
      <p:sp>
        <p:nvSpPr>
          <p:cNvPr id="4" name="Slide Number Placeholder 3">
            <a:extLst>
              <a:ext uri="{FF2B5EF4-FFF2-40B4-BE49-F238E27FC236}">
                <a16:creationId xmlns:a16="http://schemas.microsoft.com/office/drawing/2014/main" id="{5606055E-D6F4-994B-912E-4E56FA207D06}"/>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Public Sans Light"/>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srgbClr val="22272B"/>
              </a:solidFill>
              <a:effectLst/>
              <a:uLnTx/>
              <a:uFillTx/>
              <a:latin typeface="Public Sans Light"/>
              <a:ea typeface="+mn-ea"/>
              <a:cs typeface="+mn-cs"/>
            </a:endParaRPr>
          </a:p>
        </p:txBody>
      </p:sp>
      <p:sp>
        <p:nvSpPr>
          <p:cNvPr id="5" name="Text Placeholder 4">
            <a:extLst>
              <a:ext uri="{FF2B5EF4-FFF2-40B4-BE49-F238E27FC236}">
                <a16:creationId xmlns:a16="http://schemas.microsoft.com/office/drawing/2014/main" id="{F537B272-CE97-654D-85F7-993E3E53C924}"/>
              </a:ext>
            </a:extLst>
          </p:cNvPr>
          <p:cNvSpPr>
            <a:spLocks noGrp="1"/>
          </p:cNvSpPr>
          <p:nvPr>
            <p:ph type="body" sz="quarter" idx="13"/>
          </p:nvPr>
        </p:nvSpPr>
        <p:spPr/>
        <p:txBody>
          <a:bodyPr numCol="1"/>
          <a:lstStyle/>
          <a:p>
            <a:r>
              <a:rPr lang="en-US" dirty="0">
                <a:solidFill>
                  <a:schemeClr val="accent3"/>
                </a:solidFill>
              </a:rPr>
              <a:t>Outputs include:</a:t>
            </a:r>
          </a:p>
          <a:p>
            <a:pPr lvl="1"/>
            <a:r>
              <a:rPr lang="en-US" dirty="0"/>
              <a:t>End of Day updates to Sponsor during the interview period</a:t>
            </a:r>
          </a:p>
          <a:p>
            <a:pPr lvl="1"/>
            <a:endParaRPr lang="en-US" dirty="0"/>
          </a:p>
          <a:p>
            <a:pPr lvl="1"/>
            <a:r>
              <a:rPr lang="en-US" dirty="0"/>
              <a:t>Sponsor Debrief (coinciding with issue of Draft Report)</a:t>
            </a:r>
          </a:p>
          <a:p>
            <a:pPr lvl="1"/>
            <a:endParaRPr lang="en-US" dirty="0"/>
          </a:p>
          <a:p>
            <a:pPr lvl="1"/>
            <a:r>
              <a:rPr lang="en-US" dirty="0"/>
              <a:t>The Final Report covering:</a:t>
            </a:r>
            <a:endParaRPr lang="en-AU" dirty="0"/>
          </a:p>
          <a:p>
            <a:pPr lvl="3"/>
            <a:r>
              <a:rPr lang="en-AU" dirty="0"/>
              <a:t>Review Team’s delivery confidence assessment rating i.e. High / Medium to High / Medium / Medium to Low / Low</a:t>
            </a:r>
          </a:p>
          <a:p>
            <a:pPr lvl="3"/>
            <a:r>
              <a:rPr lang="en-AU" dirty="0"/>
              <a:t>Detailed Recommendations and ratings i.e. Critical / Essential / Recommended</a:t>
            </a:r>
          </a:p>
          <a:p>
            <a:pPr lvl="3"/>
            <a:r>
              <a:rPr lang="en-AU" dirty="0"/>
              <a:t>Sponsor’s acknowledgement &amp; comments</a:t>
            </a:r>
          </a:p>
          <a:p>
            <a:pPr lvl="3"/>
            <a:r>
              <a:rPr lang="en-AU" dirty="0"/>
              <a:t>Agency’s Recommendation responses / agency action plan</a:t>
            </a:r>
          </a:p>
          <a:p>
            <a:pPr lvl="3"/>
            <a:r>
              <a:rPr lang="en-AU" dirty="0"/>
              <a:t>Agreement on next Review timing (if applicable)</a:t>
            </a:r>
          </a:p>
        </p:txBody>
      </p:sp>
    </p:spTree>
    <p:extLst>
      <p:ext uri="{BB962C8B-B14F-4D97-AF65-F5344CB8AC3E}">
        <p14:creationId xmlns:p14="http://schemas.microsoft.com/office/powerpoint/2010/main" val="981274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6B14D-6DB1-E34E-83FF-956FB122B324}"/>
              </a:ext>
            </a:extLst>
          </p:cNvPr>
          <p:cNvSpPr>
            <a:spLocks noGrp="1"/>
          </p:cNvSpPr>
          <p:nvPr>
            <p:ph type="title"/>
          </p:nvPr>
        </p:nvSpPr>
        <p:spPr>
          <a:xfrm>
            <a:off x="360000" y="360000"/>
            <a:ext cx="9720000" cy="1152698"/>
          </a:xfrm>
        </p:spPr>
        <p:txBody>
          <a:bodyPr/>
          <a:lstStyle/>
          <a:p>
            <a:r>
              <a:rPr lang="en-AU" dirty="0"/>
              <a:t>Supporting Documentations</a:t>
            </a:r>
            <a:endParaRPr lang="en-AU" dirty="0">
              <a:solidFill>
                <a:schemeClr val="accent4"/>
              </a:solidFill>
            </a:endParaRPr>
          </a:p>
        </p:txBody>
      </p:sp>
      <p:sp>
        <p:nvSpPr>
          <p:cNvPr id="3" name="Slide Number Placeholder 2">
            <a:extLst>
              <a:ext uri="{FF2B5EF4-FFF2-40B4-BE49-F238E27FC236}">
                <a16:creationId xmlns:a16="http://schemas.microsoft.com/office/drawing/2014/main" id="{16FCFFFF-8BE7-0D48-AF2A-8A8B0222B01F}"/>
              </a:ext>
            </a:extLst>
          </p:cNvPr>
          <p:cNvSpPr>
            <a:spLocks noGrp="1"/>
          </p:cNvSpPr>
          <p:nvPr>
            <p:ph type="sldNum" sz="quarter" idx="12"/>
          </p:nvPr>
        </p:nvSpPr>
        <p:spPr>
          <a:xfrm>
            <a:off x="11317458" y="6516000"/>
            <a:ext cx="490542" cy="180000"/>
          </a:xfrm>
        </p:spPr>
        <p:txBody>
          <a:bodyPr/>
          <a:lstStyle/>
          <a:p>
            <a:fld id="{10A01DC5-1685-4615-8240-15192985C6A2}" type="slidenum">
              <a:rPr lang="en-AU" smtClean="0"/>
              <a:pPr/>
              <a:t>12</a:t>
            </a:fld>
            <a:endParaRPr lang="en-AU"/>
          </a:p>
        </p:txBody>
      </p:sp>
      <p:sp>
        <p:nvSpPr>
          <p:cNvPr id="4" name="Content Placeholder 3">
            <a:extLst>
              <a:ext uri="{FF2B5EF4-FFF2-40B4-BE49-F238E27FC236}">
                <a16:creationId xmlns:a16="http://schemas.microsoft.com/office/drawing/2014/main" id="{ED15B05F-EF6C-5C4B-A554-957B69EFC6A2}"/>
              </a:ext>
            </a:extLst>
          </p:cNvPr>
          <p:cNvSpPr>
            <a:spLocks noGrp="1"/>
          </p:cNvSpPr>
          <p:nvPr>
            <p:ph sz="half" idx="13"/>
          </p:nvPr>
        </p:nvSpPr>
        <p:spPr>
          <a:xfrm>
            <a:off x="503238" y="1872000"/>
            <a:ext cx="3330575" cy="4130338"/>
          </a:xfrm>
        </p:spPr>
        <p:txBody>
          <a:bodyPr/>
          <a:lstStyle/>
          <a:p>
            <a:r>
              <a:rPr lang="en-AU" sz="1400" dirty="0"/>
              <a:t>DRF funding letter</a:t>
            </a:r>
          </a:p>
          <a:p>
            <a:r>
              <a:rPr lang="en-AU" sz="1400" dirty="0"/>
              <a:t>Lean Business Case</a:t>
            </a:r>
          </a:p>
          <a:p>
            <a:r>
              <a:rPr lang="en-AU" sz="1400" dirty="0"/>
              <a:t>Inputs for Statutory Treasury Reporting (ISTR)</a:t>
            </a:r>
          </a:p>
          <a:p>
            <a:r>
              <a:rPr lang="en-AU" sz="1400" dirty="0"/>
              <a:t>Delivery and Performance Architecture (DAPA)</a:t>
            </a:r>
          </a:p>
          <a:p>
            <a:r>
              <a:rPr lang="en-AU" sz="1400" dirty="0"/>
              <a:t>Summary of any changes and impacts to the business case</a:t>
            </a:r>
          </a:p>
          <a:p>
            <a:r>
              <a:rPr lang="en-AU" sz="1400" dirty="0"/>
              <a:t>Agile artefacts (e.g. meeting cadence, Product Backlog, DoDs, Release Plan, Iteration Plan, Sprint Strategy / Plan, </a:t>
            </a:r>
          </a:p>
          <a:p>
            <a:r>
              <a:rPr lang="en-AU" sz="1400" dirty="0"/>
              <a:t>Outputs from Retrospective meetings and Showcases (last 3 months)</a:t>
            </a:r>
          </a:p>
          <a:p>
            <a:pPr marL="0" indent="0">
              <a:buNone/>
            </a:pPr>
            <a:endParaRPr lang="en-AU" sz="1400" dirty="0"/>
          </a:p>
        </p:txBody>
      </p:sp>
      <p:sp>
        <p:nvSpPr>
          <p:cNvPr id="18" name="Content Placeholder 17">
            <a:extLst>
              <a:ext uri="{FF2B5EF4-FFF2-40B4-BE49-F238E27FC236}">
                <a16:creationId xmlns:a16="http://schemas.microsoft.com/office/drawing/2014/main" id="{9C108CB1-C87C-2648-890F-166708647E8C}"/>
              </a:ext>
            </a:extLst>
          </p:cNvPr>
          <p:cNvSpPr>
            <a:spLocks noGrp="1"/>
          </p:cNvSpPr>
          <p:nvPr>
            <p:ph sz="half" idx="33"/>
          </p:nvPr>
        </p:nvSpPr>
        <p:spPr>
          <a:xfrm>
            <a:off x="4413250" y="1872000"/>
            <a:ext cx="3330575" cy="4130338"/>
          </a:xfrm>
        </p:spPr>
        <p:txBody>
          <a:bodyPr/>
          <a:lstStyle/>
          <a:p>
            <a:r>
              <a:rPr lang="en-AU" sz="1400" dirty="0"/>
              <a:t>Definition / analysis of business problem</a:t>
            </a:r>
          </a:p>
          <a:p>
            <a:r>
              <a:rPr lang="en-AU" sz="1400" dirty="0"/>
              <a:t>Business target state / success criteria</a:t>
            </a:r>
          </a:p>
          <a:p>
            <a:r>
              <a:rPr lang="en-AU" sz="1400" dirty="0"/>
              <a:t>Product Roadmap</a:t>
            </a:r>
          </a:p>
          <a:p>
            <a:r>
              <a:rPr lang="en-AU" sz="1400" dirty="0"/>
              <a:t>Delivery approach</a:t>
            </a:r>
          </a:p>
          <a:p>
            <a:r>
              <a:rPr lang="en-AU" sz="1400" dirty="0"/>
              <a:t>Governance structure</a:t>
            </a:r>
          </a:p>
          <a:p>
            <a:r>
              <a:rPr lang="en-AU" sz="1400" dirty="0"/>
              <a:t>Project Board Reports and Minutes (last 3 meetings)</a:t>
            </a:r>
          </a:p>
          <a:p>
            <a:r>
              <a:rPr lang="en-AU" sz="1400" dirty="0"/>
              <a:t>Project Status reports / agile metrics e.g. sprint burn-down (last 3 months) </a:t>
            </a:r>
          </a:p>
          <a:p>
            <a:r>
              <a:rPr lang="en-AU" sz="1400" dirty="0"/>
              <a:t>Project schedule</a:t>
            </a:r>
          </a:p>
          <a:p>
            <a:r>
              <a:rPr lang="en-AU" sz="1400" dirty="0"/>
              <a:t>Resource plan, RACI</a:t>
            </a:r>
          </a:p>
          <a:p>
            <a:r>
              <a:rPr lang="en-AU" sz="1400" dirty="0"/>
              <a:t>Financials – Spend to Date, Current ETC and Approved Budget</a:t>
            </a:r>
          </a:p>
          <a:p>
            <a:r>
              <a:rPr lang="en-AU" sz="1400"/>
              <a:t>Benefits Plan, </a:t>
            </a:r>
            <a:r>
              <a:rPr lang="en-AU" sz="1400" dirty="0"/>
              <a:t>Map or Register</a:t>
            </a:r>
          </a:p>
          <a:p>
            <a:r>
              <a:rPr lang="en-AU" sz="1400" dirty="0"/>
              <a:t>Project Risk and Issue Register</a:t>
            </a:r>
          </a:p>
          <a:p>
            <a:r>
              <a:rPr lang="en-AU" sz="1400" dirty="0"/>
              <a:t>Cyber Risk Assessment</a:t>
            </a:r>
          </a:p>
          <a:p>
            <a:endParaRPr lang="en-AU" sz="1400" dirty="0"/>
          </a:p>
          <a:p>
            <a:pPr marL="0" indent="0">
              <a:buNone/>
            </a:pPr>
            <a:endParaRPr lang="en-AU" sz="1400" dirty="0"/>
          </a:p>
        </p:txBody>
      </p:sp>
      <p:sp>
        <p:nvSpPr>
          <p:cNvPr id="32" name="Content Placeholder 31">
            <a:extLst>
              <a:ext uri="{FF2B5EF4-FFF2-40B4-BE49-F238E27FC236}">
                <a16:creationId xmlns:a16="http://schemas.microsoft.com/office/drawing/2014/main" id="{C49E8DD0-D800-9A4B-A8FF-F70B65D9389E}"/>
              </a:ext>
            </a:extLst>
          </p:cNvPr>
          <p:cNvSpPr>
            <a:spLocks noGrp="1"/>
          </p:cNvSpPr>
          <p:nvPr>
            <p:ph sz="half" idx="38"/>
          </p:nvPr>
        </p:nvSpPr>
        <p:spPr>
          <a:xfrm>
            <a:off x="8323263" y="1872000"/>
            <a:ext cx="3330575" cy="4130338"/>
          </a:xfrm>
        </p:spPr>
        <p:txBody>
          <a:bodyPr/>
          <a:lstStyle/>
          <a:p>
            <a:r>
              <a:rPr lang="en-AU" sz="1400" dirty="0"/>
              <a:t>Quality Plan including Go No-Go criteria</a:t>
            </a:r>
          </a:p>
          <a:p>
            <a:r>
              <a:rPr lang="en-AU" sz="1400" dirty="0"/>
              <a:t>Supplier plans for development and implementation (as relevant) </a:t>
            </a:r>
          </a:p>
          <a:p>
            <a:r>
              <a:rPr lang="en-AU" sz="1400" dirty="0"/>
              <a:t>Security Review plans and results</a:t>
            </a:r>
          </a:p>
          <a:p>
            <a:r>
              <a:rPr lang="en-AU" sz="1400" dirty="0"/>
              <a:t>Test Plans and Test Reports  </a:t>
            </a:r>
          </a:p>
          <a:p>
            <a:r>
              <a:rPr lang="en-AU" sz="1400" dirty="0"/>
              <a:t>User Feedback</a:t>
            </a:r>
          </a:p>
          <a:p>
            <a:r>
              <a:rPr lang="en-AU" sz="1400" dirty="0"/>
              <a:t>Change Management Plan</a:t>
            </a:r>
          </a:p>
          <a:p>
            <a:r>
              <a:rPr lang="en-AU" sz="1400" dirty="0"/>
              <a:t>Training plan</a:t>
            </a:r>
          </a:p>
          <a:p>
            <a:r>
              <a:rPr lang="en-AU" sz="1400" dirty="0"/>
              <a:t>Contingency / Business Continuity plans</a:t>
            </a:r>
          </a:p>
          <a:p>
            <a:r>
              <a:rPr lang="en-AU" sz="1400" dirty="0"/>
              <a:t>Deployment and Implementation Plan</a:t>
            </a:r>
          </a:p>
          <a:p>
            <a:r>
              <a:rPr lang="en-AU" sz="1400" dirty="0"/>
              <a:t>Service Management arrangements</a:t>
            </a:r>
          </a:p>
        </p:txBody>
      </p:sp>
    </p:spTree>
    <p:extLst>
      <p:ext uri="{BB962C8B-B14F-4D97-AF65-F5344CB8AC3E}">
        <p14:creationId xmlns:p14="http://schemas.microsoft.com/office/powerpoint/2010/main" val="1458072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FA71B-AD6F-2347-A847-3BAB420F7732}"/>
              </a:ext>
            </a:extLst>
          </p:cNvPr>
          <p:cNvSpPr>
            <a:spLocks noGrp="1"/>
          </p:cNvSpPr>
          <p:nvPr>
            <p:ph type="title"/>
          </p:nvPr>
        </p:nvSpPr>
        <p:spPr>
          <a:xfrm>
            <a:off x="540000" y="467924"/>
            <a:ext cx="9502358" cy="1009652"/>
          </a:xfrm>
        </p:spPr>
        <p:txBody>
          <a:bodyPr/>
          <a:lstStyle/>
          <a:p>
            <a:r>
              <a:rPr lang="en-US" dirty="0"/>
              <a:t>Digital Restart Fund (DRF) Rapid Assurance Review</a:t>
            </a:r>
            <a:endParaRPr lang="en-AU" dirty="0"/>
          </a:p>
        </p:txBody>
      </p:sp>
      <p:sp>
        <p:nvSpPr>
          <p:cNvPr id="3" name="Slide Number Placeholder 2">
            <a:extLst>
              <a:ext uri="{FF2B5EF4-FFF2-40B4-BE49-F238E27FC236}">
                <a16:creationId xmlns:a16="http://schemas.microsoft.com/office/drawing/2014/main" id="{A7230107-DBB1-8047-A326-5389C0C0B9B8}"/>
              </a:ext>
            </a:extLst>
          </p:cNvPr>
          <p:cNvSpPr>
            <a:spLocks noGrp="1"/>
          </p:cNvSpPr>
          <p:nvPr>
            <p:ph type="sldNum" sz="quarter" idx="12"/>
          </p:nvPr>
        </p:nvSpPr>
        <p:spPr>
          <a:xfrm>
            <a:off x="11317458" y="6516000"/>
            <a:ext cx="490542" cy="180000"/>
          </a:xfrm>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Public Sans Light"/>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dirty="0">
              <a:ln>
                <a:noFill/>
              </a:ln>
              <a:solidFill>
                <a:srgbClr val="22272B"/>
              </a:solidFill>
              <a:effectLst/>
              <a:uLnTx/>
              <a:uFillTx/>
              <a:latin typeface="Public Sans Light"/>
              <a:ea typeface="+mn-ea"/>
              <a:cs typeface="+mn-cs"/>
            </a:endParaRPr>
          </a:p>
        </p:txBody>
      </p:sp>
      <p:pic>
        <p:nvPicPr>
          <p:cNvPr id="23" name="Picture Placeholder 22" descr="A person writing on a piece of paper&#10;&#10;Description automatically generated">
            <a:extLst>
              <a:ext uri="{FF2B5EF4-FFF2-40B4-BE49-F238E27FC236}">
                <a16:creationId xmlns:a16="http://schemas.microsoft.com/office/drawing/2014/main" id="{EE718A5D-ED93-B241-A0D2-E57FEE8BA238}"/>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3C61EF8E-AC17-8845-BA29-362C7A43992D}"/>
              </a:ext>
            </a:extLst>
          </p:cNvPr>
          <p:cNvSpPr>
            <a:spLocks noGrp="1"/>
          </p:cNvSpPr>
          <p:nvPr>
            <p:ph type="body" sz="quarter" idx="17"/>
          </p:nvPr>
        </p:nvSpPr>
        <p:spPr>
          <a:xfrm>
            <a:off x="1625993" y="2205000"/>
            <a:ext cx="3594002" cy="1077218"/>
          </a:xfrm>
        </p:spPr>
        <p:txBody>
          <a:bodyPr>
            <a:spAutoFit/>
          </a:bodyPr>
          <a:lstStyle/>
          <a:p>
            <a:pPr>
              <a:spcBef>
                <a:spcPts val="1200"/>
              </a:spcBef>
            </a:pPr>
            <a:r>
              <a:rPr lang="en-AU" sz="1400" dirty="0"/>
              <a:t>To ensure NSW Government projects funded through the Digital Restart Fund achieve successful outcomes, on time and on budget, through a risk-based, fit for purpose assurance process.</a:t>
            </a:r>
            <a:endParaRPr lang="en-AU" sz="1400" dirty="0">
              <a:cs typeface="Arial"/>
            </a:endParaRPr>
          </a:p>
        </p:txBody>
      </p:sp>
      <p:pic>
        <p:nvPicPr>
          <p:cNvPr id="17" name="Picture Placeholder 16" descr="Bullseye outline">
            <a:extLst>
              <a:ext uri="{FF2B5EF4-FFF2-40B4-BE49-F238E27FC236}">
                <a16:creationId xmlns:a16="http://schemas.microsoft.com/office/drawing/2014/main" id="{B171EB65-3417-1842-A507-54E185D1CA7E}"/>
              </a:ext>
            </a:extLst>
          </p:cNvPr>
          <p:cNvPicPr>
            <a:picLocks noGrp="1" noChangeAspect="1"/>
          </p:cNvPicPr>
          <p:nvPr>
            <p:ph type="pic" sz="quarter" idx="21"/>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147" b="147"/>
          <a:stretch>
            <a:fillRect/>
          </a:stretch>
        </p:blipFill>
        <p:spPr>
          <a:xfrm>
            <a:off x="735697" y="2383842"/>
            <a:ext cx="540000" cy="540000"/>
          </a:xfrm>
        </p:spPr>
      </p:pic>
      <p:sp>
        <p:nvSpPr>
          <p:cNvPr id="7" name="Text Placeholder 6">
            <a:extLst>
              <a:ext uri="{FF2B5EF4-FFF2-40B4-BE49-F238E27FC236}">
                <a16:creationId xmlns:a16="http://schemas.microsoft.com/office/drawing/2014/main" id="{3E45A2B3-A8B2-0643-8EC6-B86479CFF4EF}"/>
              </a:ext>
            </a:extLst>
          </p:cNvPr>
          <p:cNvSpPr>
            <a:spLocks noGrp="1"/>
          </p:cNvSpPr>
          <p:nvPr>
            <p:ph type="body" sz="quarter" idx="22"/>
          </p:nvPr>
        </p:nvSpPr>
        <p:spPr>
          <a:xfrm>
            <a:off x="1625993" y="3575783"/>
            <a:ext cx="3594002" cy="2564805"/>
          </a:xfrm>
        </p:spPr>
        <p:txBody>
          <a:bodyPr>
            <a:noAutofit/>
          </a:bodyPr>
          <a:lstStyle/>
          <a:p>
            <a:pPr>
              <a:spcBef>
                <a:spcPts val="1200"/>
              </a:spcBef>
            </a:pPr>
            <a:r>
              <a:rPr lang="en-AU" sz="1400" dirty="0"/>
              <a:t>To reduce delivery risk and improve delivery confidence for smaller DRF investments catering for agile delivery methods and digital transformation.</a:t>
            </a:r>
          </a:p>
          <a:p>
            <a:pPr>
              <a:spcBef>
                <a:spcPts val="1200"/>
              </a:spcBef>
            </a:pPr>
            <a:r>
              <a:rPr lang="en-AU" sz="1400" dirty="0">
                <a:cs typeface="Arial"/>
              </a:rPr>
              <a:t>To help Sponsors and projects be successful.</a:t>
            </a:r>
          </a:p>
        </p:txBody>
      </p:sp>
      <p:pic>
        <p:nvPicPr>
          <p:cNvPr id="20" name="Picture Placeholder 16" descr="Bullseye outline">
            <a:extLst>
              <a:ext uri="{FF2B5EF4-FFF2-40B4-BE49-F238E27FC236}">
                <a16:creationId xmlns:a16="http://schemas.microsoft.com/office/drawing/2014/main" id="{D9F0C381-3A50-8B4C-907F-69F30CC974E4}"/>
              </a:ext>
            </a:extLst>
          </p:cNvPr>
          <p:cNvPicPr>
            <a:picLocks noGrp="1" noChangeAspect="1"/>
          </p:cNvPicPr>
          <p:nvPr>
            <p:ph type="pic" sz="quarter" idx="23"/>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p:pic>
      <p:sp>
        <p:nvSpPr>
          <p:cNvPr id="21" name="Text Placeholder 4">
            <a:extLst>
              <a:ext uri="{FF2B5EF4-FFF2-40B4-BE49-F238E27FC236}">
                <a16:creationId xmlns:a16="http://schemas.microsoft.com/office/drawing/2014/main" id="{74A7D4D0-8A6C-7F40-8826-94F525F792D6}"/>
              </a:ext>
            </a:extLst>
          </p:cNvPr>
          <p:cNvSpPr txBox="1">
            <a:spLocks/>
          </p:cNvSpPr>
          <p:nvPr/>
        </p:nvSpPr>
        <p:spPr>
          <a:xfrm>
            <a:off x="1625600" y="1732856"/>
            <a:ext cx="3594100" cy="307777"/>
          </a:xfrm>
          <a:prstGeom prst="rect">
            <a:avLst/>
          </a:prstGeom>
        </p:spPr>
        <p:txBody>
          <a:bodyPr vert="horz" lIns="0" tIns="0" rIns="0" bIns="0" rtlCol="0">
            <a:spAutoFit/>
          </a:bodyPr>
          <a:lstStyle>
            <a:lvl1pPr marL="0" indent="0" algn="l" defTabSz="914377" rtl="0" eaLnBrk="1" latinLnBrk="0" hangingPunct="1">
              <a:lnSpc>
                <a:spcPct val="100000"/>
              </a:lnSpc>
              <a:spcBef>
                <a:spcPts val="0"/>
              </a:spcBef>
              <a:spcAft>
                <a:spcPts val="400"/>
              </a:spcAft>
              <a:buFont typeface="Arial" panose="020B0604020202020204" pitchFamily="34" charset="0"/>
              <a:buNone/>
              <a:defRPr sz="1600" b="0" kern="1200">
                <a:solidFill>
                  <a:schemeClr val="tx1"/>
                </a:solidFill>
                <a:latin typeface="+mn-lt"/>
                <a:ea typeface="+mn-ea"/>
                <a:cs typeface="+mn-cs"/>
              </a:defRPr>
            </a:lvl1pPr>
            <a:lvl2pPr marL="0" indent="0" algn="l" defTabSz="914377" rtl="0" eaLnBrk="1" latinLnBrk="0" hangingPunct="1">
              <a:lnSpc>
                <a:spcPct val="100000"/>
              </a:lnSpc>
              <a:spcBef>
                <a:spcPts val="0"/>
              </a:spcBef>
              <a:spcAft>
                <a:spcPts val="0"/>
              </a:spcAft>
              <a:buFont typeface="Arial" panose="020B0604020202020204" pitchFamily="34" charset="0"/>
              <a:buNone/>
              <a:defRPr sz="1600" b="0" kern="1200">
                <a:solidFill>
                  <a:schemeClr val="tx1"/>
                </a:solidFill>
                <a:latin typeface="+mn-lt"/>
                <a:ea typeface="+mn-ea"/>
                <a:cs typeface="+mn-cs"/>
              </a:defRPr>
            </a:lvl2pPr>
            <a:lvl3pPr marL="0" indent="0" algn="l" defTabSz="914377"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3pPr>
            <a:lvl4pPr marL="180000" indent="-180000" algn="l" defTabSz="914377" rtl="0" eaLnBrk="1" latinLnBrk="0" hangingPunct="1">
              <a:lnSpc>
                <a:spcPct val="10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4pPr>
            <a:lvl5pPr marL="360000" indent="-180000" algn="l" defTabSz="914377" rtl="0" eaLnBrk="1" latinLnBrk="0" hangingPunct="1">
              <a:lnSpc>
                <a:spcPct val="100000"/>
              </a:lnSpc>
              <a:spcBef>
                <a:spcPts val="0"/>
              </a:spcBef>
              <a:spcAft>
                <a:spcPts val="600"/>
              </a:spcAft>
              <a:buFont typeface="Times New Roman" panose="02020603050405020304" pitchFamily="18" charset="0"/>
              <a:buChar char="–"/>
              <a:defRPr sz="12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AU" sz="2000" b="1" i="0" u="none" strike="noStrike" kern="1200" cap="none" spc="0" normalizeH="0" baseline="0" noProof="0" dirty="0">
                <a:ln>
                  <a:noFill/>
                </a:ln>
                <a:solidFill>
                  <a:srgbClr val="146CFD"/>
                </a:solidFill>
                <a:effectLst/>
                <a:uLnTx/>
                <a:uFillTx/>
                <a:latin typeface="Public Sans SemiBold" pitchFamily="2" charset="77"/>
                <a:ea typeface="+mn-ea"/>
                <a:cs typeface="+mn-cs"/>
              </a:rPr>
              <a:t>Objectives</a:t>
            </a:r>
          </a:p>
        </p:txBody>
      </p:sp>
      <p:sp>
        <p:nvSpPr>
          <p:cNvPr id="4" name="Rectangle 3">
            <a:extLst>
              <a:ext uri="{FF2B5EF4-FFF2-40B4-BE49-F238E27FC236}">
                <a16:creationId xmlns:a16="http://schemas.microsoft.com/office/drawing/2014/main" id="{C89D1742-E395-5942-9D11-F7878E7078D6}"/>
              </a:ext>
            </a:extLst>
          </p:cNvPr>
          <p:cNvSpPr/>
          <p:nvPr/>
        </p:nvSpPr>
        <p:spPr>
          <a:xfrm>
            <a:off x="540000" y="4271008"/>
            <a:ext cx="1085600" cy="1009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Tree>
    <p:extLst>
      <p:ext uri="{BB962C8B-B14F-4D97-AF65-F5344CB8AC3E}">
        <p14:creationId xmlns:p14="http://schemas.microsoft.com/office/powerpoint/2010/main" val="3361404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2FF59-433D-2C47-AB68-DB8BE5B23A8B}"/>
              </a:ext>
            </a:extLst>
          </p:cNvPr>
          <p:cNvSpPr>
            <a:spLocks noGrp="1"/>
          </p:cNvSpPr>
          <p:nvPr>
            <p:ph type="title"/>
          </p:nvPr>
        </p:nvSpPr>
        <p:spPr>
          <a:xfrm>
            <a:off x="360000" y="360000"/>
            <a:ext cx="2520000" cy="5726894"/>
          </a:xfrm>
        </p:spPr>
        <p:txBody>
          <a:bodyPr anchor="ctr" anchorCtr="0"/>
          <a:lstStyle/>
          <a:p>
            <a:r>
              <a:rPr lang="en-AU" sz="2800" dirty="0"/>
              <a:t>DRF Rapid Assurance Reviews </a:t>
            </a:r>
            <a:br>
              <a:rPr lang="en-AU" sz="2800" dirty="0"/>
            </a:br>
            <a:r>
              <a:rPr lang="en-AU" sz="2800" dirty="0"/>
              <a:t>and Confidentiality</a:t>
            </a:r>
          </a:p>
        </p:txBody>
      </p:sp>
      <p:sp>
        <p:nvSpPr>
          <p:cNvPr id="3" name="Slide Number Placeholder 2">
            <a:extLst>
              <a:ext uri="{FF2B5EF4-FFF2-40B4-BE49-F238E27FC236}">
                <a16:creationId xmlns:a16="http://schemas.microsoft.com/office/drawing/2014/main" id="{55085E5E-79EE-7F49-BB1B-BD071BF21FB7}"/>
              </a:ext>
            </a:extLst>
          </p:cNvPr>
          <p:cNvSpPr>
            <a:spLocks noGrp="1"/>
          </p:cNvSpPr>
          <p:nvPr>
            <p:ph type="sldNum" sz="quarter" idx="12"/>
          </p:nvPr>
        </p:nvSpPr>
        <p:spPr>
          <a:xfrm>
            <a:off x="11317458" y="6516000"/>
            <a:ext cx="490542" cy="180000"/>
          </a:xfrm>
        </p:spPr>
        <p:txBody>
          <a:bodyPr/>
          <a:lstStyle/>
          <a:p>
            <a:fld id="{10A01DC5-1685-4615-8240-15192985C6A2}" type="slidenum">
              <a:rPr lang="en-AU" smtClean="0"/>
              <a:pPr/>
              <a:t>3</a:t>
            </a:fld>
            <a:endParaRPr lang="en-AU"/>
          </a:p>
        </p:txBody>
      </p:sp>
      <p:sp>
        <p:nvSpPr>
          <p:cNvPr id="4" name="Text Placeholder 3">
            <a:extLst>
              <a:ext uri="{FF2B5EF4-FFF2-40B4-BE49-F238E27FC236}">
                <a16:creationId xmlns:a16="http://schemas.microsoft.com/office/drawing/2014/main" id="{460C16C3-21AE-BF46-932B-B8B435C6D405}"/>
              </a:ext>
            </a:extLst>
          </p:cNvPr>
          <p:cNvSpPr>
            <a:spLocks noGrp="1"/>
          </p:cNvSpPr>
          <p:nvPr>
            <p:ph type="body" sz="quarter" idx="13"/>
          </p:nvPr>
        </p:nvSpPr>
        <p:spPr>
          <a:xfrm>
            <a:off x="3437048" y="360000"/>
            <a:ext cx="7560000" cy="5726895"/>
          </a:xfrm>
        </p:spPr>
        <p:txBody>
          <a:bodyPr anchor="ctr" anchorCtr="0"/>
          <a:lstStyle/>
          <a:p>
            <a:pPr lvl="3">
              <a:spcAft>
                <a:spcPts val="1200"/>
              </a:spcAft>
            </a:pPr>
            <a:r>
              <a:rPr lang="en-AU" sz="1800" dirty="0"/>
              <a:t>Reviews are structured, expert peer reviews performed at critical points during the project lifecycle</a:t>
            </a:r>
          </a:p>
          <a:p>
            <a:pPr lvl="3">
              <a:spcAft>
                <a:spcPts val="1200"/>
              </a:spcAft>
            </a:pPr>
            <a:r>
              <a:rPr lang="en-AU" sz="1800" dirty="0"/>
              <a:t>Are not an audit</a:t>
            </a:r>
          </a:p>
          <a:p>
            <a:pPr lvl="3">
              <a:spcAft>
                <a:spcPts val="1200"/>
              </a:spcAft>
            </a:pPr>
            <a:r>
              <a:rPr lang="en-AU" sz="1800" dirty="0"/>
              <a:t>Provide a point in time snapshot of project performance, risks and issues</a:t>
            </a:r>
          </a:p>
          <a:p>
            <a:pPr lvl="3">
              <a:spcAft>
                <a:spcPts val="1200"/>
              </a:spcAft>
            </a:pPr>
            <a:r>
              <a:rPr lang="en-AU" sz="1800" dirty="0"/>
              <a:t>Help inform NSW Cabinet on delivery progress</a:t>
            </a:r>
          </a:p>
          <a:p>
            <a:pPr lvl="3">
              <a:spcAft>
                <a:spcPts val="1200"/>
              </a:spcAft>
            </a:pPr>
            <a:r>
              <a:rPr lang="en-AU" sz="1800" dirty="0"/>
              <a:t>Help Projects and Sponsors achieve their intended outcomes, on budget, on time </a:t>
            </a:r>
          </a:p>
          <a:p>
            <a:pPr lvl="3">
              <a:spcAft>
                <a:spcPts val="1200"/>
              </a:spcAft>
            </a:pPr>
            <a:r>
              <a:rPr lang="en-AU" sz="1800" dirty="0"/>
              <a:t>Are independent and confidential - interview discussions are not / should not be repeated</a:t>
            </a:r>
          </a:p>
          <a:p>
            <a:pPr lvl="3">
              <a:spcAft>
                <a:spcPts val="1200"/>
              </a:spcAft>
            </a:pPr>
            <a:r>
              <a:rPr lang="en-AU" sz="1800" dirty="0"/>
              <a:t>Encourage open and frank conversations - findings / discussions are not attributed to individuals, interviews with individuals (not groups)</a:t>
            </a:r>
          </a:p>
        </p:txBody>
      </p:sp>
    </p:spTree>
    <p:extLst>
      <p:ext uri="{BB962C8B-B14F-4D97-AF65-F5344CB8AC3E}">
        <p14:creationId xmlns:p14="http://schemas.microsoft.com/office/powerpoint/2010/main" val="4201587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10">
            <a:extLst>
              <a:ext uri="{FF2B5EF4-FFF2-40B4-BE49-F238E27FC236}">
                <a16:creationId xmlns:a16="http://schemas.microsoft.com/office/drawing/2014/main" id="{EC96BFB9-7358-4149-BF30-23A6A3572904}"/>
              </a:ext>
            </a:extLst>
          </p:cNvPr>
          <p:cNvGraphicFramePr>
            <a:graphicFrameLocks noGrp="1"/>
          </p:cNvGraphicFramePr>
          <p:nvPr>
            <p:ph type="tbl" sz="quarter" idx="13"/>
            <p:extLst>
              <p:ext uri="{D42A27DB-BD31-4B8C-83A1-F6EECF244321}">
                <p14:modId xmlns:p14="http://schemas.microsoft.com/office/powerpoint/2010/main" val="405668318"/>
              </p:ext>
            </p:extLst>
          </p:nvPr>
        </p:nvGraphicFramePr>
        <p:xfrm>
          <a:off x="360363" y="1135597"/>
          <a:ext cx="11448002" cy="4817428"/>
        </p:xfrm>
        <a:graphic>
          <a:graphicData uri="http://schemas.openxmlformats.org/drawingml/2006/table">
            <a:tbl>
              <a:tblPr firstRow="1" bandRow="1">
                <a:tableStyleId>{5940675A-B579-460E-94D1-54222C63F5DA}</a:tableStyleId>
              </a:tblPr>
              <a:tblGrid>
                <a:gridCol w="305492">
                  <a:extLst>
                    <a:ext uri="{9D8B030D-6E8A-4147-A177-3AD203B41FA5}">
                      <a16:colId xmlns:a16="http://schemas.microsoft.com/office/drawing/2014/main" val="3691516306"/>
                    </a:ext>
                  </a:extLst>
                </a:gridCol>
                <a:gridCol w="1857085">
                  <a:extLst>
                    <a:ext uri="{9D8B030D-6E8A-4147-A177-3AD203B41FA5}">
                      <a16:colId xmlns:a16="http://schemas.microsoft.com/office/drawing/2014/main" val="1238490535"/>
                    </a:ext>
                  </a:extLst>
                </a:gridCol>
                <a:gridCol w="1857085">
                  <a:extLst>
                    <a:ext uri="{9D8B030D-6E8A-4147-A177-3AD203B41FA5}">
                      <a16:colId xmlns:a16="http://schemas.microsoft.com/office/drawing/2014/main" val="3788123777"/>
                    </a:ext>
                  </a:extLst>
                </a:gridCol>
                <a:gridCol w="1857085">
                  <a:extLst>
                    <a:ext uri="{9D8B030D-6E8A-4147-A177-3AD203B41FA5}">
                      <a16:colId xmlns:a16="http://schemas.microsoft.com/office/drawing/2014/main" val="45831784"/>
                    </a:ext>
                  </a:extLst>
                </a:gridCol>
                <a:gridCol w="1857085">
                  <a:extLst>
                    <a:ext uri="{9D8B030D-6E8A-4147-A177-3AD203B41FA5}">
                      <a16:colId xmlns:a16="http://schemas.microsoft.com/office/drawing/2014/main" val="3644116570"/>
                    </a:ext>
                  </a:extLst>
                </a:gridCol>
                <a:gridCol w="1857085">
                  <a:extLst>
                    <a:ext uri="{9D8B030D-6E8A-4147-A177-3AD203B41FA5}">
                      <a16:colId xmlns:a16="http://schemas.microsoft.com/office/drawing/2014/main" val="369306875"/>
                    </a:ext>
                  </a:extLst>
                </a:gridCol>
                <a:gridCol w="1857085">
                  <a:extLst>
                    <a:ext uri="{9D8B030D-6E8A-4147-A177-3AD203B41FA5}">
                      <a16:colId xmlns:a16="http://schemas.microsoft.com/office/drawing/2014/main" val="1956929451"/>
                    </a:ext>
                  </a:extLst>
                </a:gridCol>
              </a:tblGrid>
              <a:tr h="0">
                <a:tc>
                  <a:txBody>
                    <a:bodyPr/>
                    <a:lstStyle/>
                    <a:p>
                      <a:pPr algn="ctr">
                        <a:spcAft>
                          <a:spcPts val="200"/>
                        </a:spcAft>
                      </a:pPr>
                      <a:endParaRPr lang="en-AU" sz="1100" dirty="0"/>
                    </a:p>
                  </a:txBody>
                  <a:tcPr anchor="ctr">
                    <a:lnL w="12700" cmpd="sng">
                      <a:noFill/>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200"/>
                        </a:spcAft>
                      </a:pPr>
                      <a:endParaRPr lang="en-AU" sz="1100" b="1" dirty="0">
                        <a:solidFill>
                          <a:schemeClr val="accent3"/>
                        </a:solidFill>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200"/>
                        </a:spcAft>
                        <a:buClrTx/>
                        <a:buSzTx/>
                        <a:buFontTx/>
                        <a:buNone/>
                        <a:tabLst/>
                        <a:defRPr/>
                      </a:pPr>
                      <a:r>
                        <a:rPr lang="en-AU" sz="1100" b="1" dirty="0">
                          <a:solidFill>
                            <a:schemeClr val="accent3"/>
                          </a:solidFill>
                        </a:rPr>
                        <a:t>YOU ARE HERE</a:t>
                      </a:r>
                    </a:p>
                  </a:txBody>
                  <a:tcP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en-AU" sz="1100" b="1"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Body CS)"/>
                        </a:rPr>
                        <a:t>Supplementary reviews for digital projects following the stages of service design and delivery</a:t>
                      </a:r>
                      <a:endParaRPr kumimoji="0" lang="en-AU"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Body 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0" marR="0" lvl="0" indent="0" algn="ctr" defTabSz="914400" rtl="0" eaLnBrk="1" fontAlgn="base" latinLnBrk="0" hangingPunct="1">
                        <a:lnSpc>
                          <a:spcPct val="100000"/>
                        </a:lnSpc>
                        <a:spcBef>
                          <a:spcPct val="0"/>
                        </a:spcBef>
                        <a:spcAft>
                          <a:spcPts val="0"/>
                        </a:spcAft>
                        <a:buClrTx/>
                        <a:buSzTx/>
                        <a:buFontTx/>
                        <a:buNone/>
                        <a:tabLst/>
                        <a:defRPr/>
                      </a:pPr>
                      <a:endParaRPr kumimoji="0" lang="en-AU"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Body CS)"/>
                      </a:endParaRPr>
                    </a:p>
                  </a:txBody>
                  <a:tcPr>
                    <a:lnL w="6350" cap="flat" cmpd="sng" algn="ctr">
                      <a:noFill/>
                      <a:prstDash val="solid"/>
                      <a:round/>
                      <a:headEnd type="none" w="med" len="med"/>
                      <a:tailEnd type="none" w="med" len="med"/>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0" marR="0" lvl="0" indent="0" algn="ctr" defTabSz="914400" rtl="0" eaLnBrk="1" fontAlgn="base" latinLnBrk="0" hangingPunct="1">
                        <a:lnSpc>
                          <a:spcPct val="100000"/>
                        </a:lnSpc>
                        <a:spcBef>
                          <a:spcPct val="0"/>
                        </a:spcBef>
                        <a:spcAft>
                          <a:spcPts val="0"/>
                        </a:spcAft>
                        <a:buClrTx/>
                        <a:buSzTx/>
                        <a:buFontTx/>
                        <a:buNone/>
                        <a:tabLst/>
                        <a:defRPr/>
                      </a:pPr>
                      <a:endParaRPr kumimoji="0" lang="en-AU"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Body CS)"/>
                      </a:endParaRPr>
                    </a:p>
                  </a:txBody>
                  <a:tcPr>
                    <a:lnL w="6350" cap="flat" cmpd="sng" algn="ctr">
                      <a:noFill/>
                      <a:prstDash val="solid"/>
                      <a:round/>
                      <a:headEnd type="none" w="med" len="med"/>
                      <a:tailEnd type="none" w="med" len="med"/>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ts val="0"/>
                        </a:spcAft>
                        <a:buClrTx/>
                        <a:buSzTx/>
                        <a:buFontTx/>
                        <a:buNone/>
                        <a:tabLst/>
                        <a:defRPr/>
                      </a:pPr>
                      <a:endParaRPr kumimoji="0" lang="en-AU"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Body CS)"/>
                      </a:endParaRPr>
                    </a:p>
                  </a:txBody>
                  <a:tcPr>
                    <a:lnL w="6350" cap="flat" cmpd="sng" algn="ctr">
                      <a:solidFill>
                        <a:schemeClr val="tx1"/>
                      </a:solidFill>
                      <a:prstDash val="solid"/>
                      <a:round/>
                      <a:headEnd type="none" w="med" len="med"/>
                      <a:tailEnd type="none" w="med" len="med"/>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0158988"/>
                  </a:ext>
                </a:extLst>
              </a:tr>
              <a:tr h="0">
                <a:tc>
                  <a:txBody>
                    <a:bodyPr/>
                    <a:lstStyle/>
                    <a:p>
                      <a:pPr algn="ctr">
                        <a:spcAft>
                          <a:spcPts val="200"/>
                        </a:spcAft>
                      </a:pPr>
                      <a:endParaRPr lang="en-AU" sz="1100" dirty="0"/>
                    </a:p>
                  </a:txBody>
                  <a:tcPr anchor="ctr">
                    <a:lnL w="12700" cmpd="sng">
                      <a:noFill/>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200"/>
                        </a:spcAft>
                      </a:pPr>
                      <a:r>
                        <a:rPr lang="en-AU" sz="1100" b="1" dirty="0">
                          <a:solidFill>
                            <a:schemeClr val="bg1"/>
                          </a:solidFill>
                        </a:rPr>
                        <a:t>Mobilisation</a:t>
                      </a:r>
                      <a:endParaRPr lang="en-AU" sz="1100" dirty="0">
                        <a:solidFill>
                          <a:schemeClr val="bg1"/>
                        </a:solidFill>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spcAft>
                          <a:spcPts val="200"/>
                        </a:spcAft>
                      </a:pPr>
                      <a:r>
                        <a:rPr lang="en-AU" sz="1100" b="1" dirty="0">
                          <a:solidFill>
                            <a:schemeClr val="tx1"/>
                          </a:solidFill>
                        </a:rPr>
                        <a:t>Delivery</a:t>
                      </a:r>
                      <a:endParaRPr lang="en-AU" sz="1100" dirty="0">
                        <a:solidFill>
                          <a:schemeClr val="tx1"/>
                        </a:solidFill>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spcAft>
                          <a:spcPts val="200"/>
                        </a:spcAft>
                      </a:pPr>
                      <a:r>
                        <a:rPr lang="en-AU" sz="1100" b="1" dirty="0">
                          <a:solidFill>
                            <a:schemeClr val="bg1"/>
                          </a:solidFill>
                        </a:rPr>
                        <a:t>End of Alpha</a:t>
                      </a:r>
                      <a:endParaRPr lang="en-AU" sz="1100" dirty="0">
                        <a:solidFill>
                          <a:schemeClr val="bg1"/>
                        </a:solidFill>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spcAft>
                          <a:spcPts val="200"/>
                        </a:spcAft>
                      </a:pPr>
                      <a:r>
                        <a:rPr lang="en-AU" sz="1100" b="1" dirty="0">
                          <a:solidFill>
                            <a:schemeClr val="bg1"/>
                          </a:solidFill>
                        </a:rPr>
                        <a:t>In Private Beta</a:t>
                      </a:r>
                      <a:endParaRPr lang="en-AU" sz="1100" dirty="0">
                        <a:solidFill>
                          <a:schemeClr val="bg1"/>
                        </a:solidFill>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spcAft>
                          <a:spcPts val="200"/>
                        </a:spcAft>
                      </a:pPr>
                      <a:r>
                        <a:rPr lang="en-AU" sz="1100" b="1" dirty="0">
                          <a:solidFill>
                            <a:schemeClr val="tx1"/>
                          </a:solidFill>
                        </a:rPr>
                        <a:t>In Public Beta</a:t>
                      </a:r>
                      <a:endParaRPr lang="en-AU" sz="1100" dirty="0">
                        <a:solidFill>
                          <a:schemeClr val="tx1"/>
                        </a:solidFill>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ctr">
                        <a:spcAft>
                          <a:spcPts val="200"/>
                        </a:spcAft>
                      </a:pPr>
                      <a:r>
                        <a:rPr lang="en-AU" sz="1100" b="1" dirty="0">
                          <a:solidFill>
                            <a:schemeClr val="tx1"/>
                          </a:solidFill>
                        </a:rPr>
                        <a:t>Ready to Release</a:t>
                      </a:r>
                      <a:endParaRPr lang="en-AU" sz="1100" dirty="0">
                        <a:solidFill>
                          <a:schemeClr val="tx1"/>
                        </a:solidFill>
                      </a:endParaRPr>
                    </a:p>
                  </a:txBody>
                  <a:tcPr>
                    <a:lnL w="6350" cap="flat" cmpd="sng" algn="ctr">
                      <a:solidFill>
                        <a:schemeClr val="tx1"/>
                      </a:solidFill>
                      <a:prstDash val="solid"/>
                      <a:round/>
                      <a:headEnd type="none" w="med" len="med"/>
                      <a:tailEnd type="none" w="med" len="med"/>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858832543"/>
                  </a:ext>
                </a:extLst>
              </a:tr>
              <a:tr h="0">
                <a:tc>
                  <a:txBody>
                    <a:bodyPr/>
                    <a:lstStyle/>
                    <a:p>
                      <a:pPr algn="ctr">
                        <a:spcAft>
                          <a:spcPts val="200"/>
                        </a:spcAft>
                      </a:pPr>
                      <a:r>
                        <a:rPr lang="en-AU" sz="1100" dirty="0"/>
                        <a:t>Purpose</a:t>
                      </a:r>
                    </a:p>
                  </a:txBody>
                  <a:tcPr vert="vert270" anchor="ctr">
                    <a:lnL w="12700" cmpd="sng">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0" i="1" u="none" strike="noStrike" kern="1200" cap="none" spc="0" normalizeH="0" baseline="0" noProof="0" dirty="0">
                          <a:ln>
                            <a:noFill/>
                          </a:ln>
                          <a:solidFill>
                            <a:prstClr val="black"/>
                          </a:solidFill>
                          <a:effectLst/>
                          <a:uLnTx/>
                          <a:uFillTx/>
                          <a:latin typeface="+mn-lt"/>
                          <a:ea typeface="+mn-ea"/>
                          <a:cs typeface="+mn-cs"/>
                        </a:rPr>
                        <a:t>The project is set-up to succeed considering delivery approach and plans, clarity on business problem and target state, governance, project management and resourcing arrangements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ts val="1300"/>
                        </a:spcAft>
                        <a:buClrTx/>
                        <a:buSzTx/>
                        <a:buFontTx/>
                        <a:buNone/>
                        <a:tabLst/>
                        <a:defRPr/>
                      </a:pPr>
                      <a:r>
                        <a:rPr kumimoji="0" lang="en-AU" sz="1100" b="0" i="1" u="none" strike="noStrike" kern="1200" cap="none" spc="0" normalizeH="0" baseline="0" noProof="0" dirty="0">
                          <a:ln>
                            <a:noFill/>
                          </a:ln>
                          <a:solidFill>
                            <a:prstClr val="black"/>
                          </a:solidFill>
                          <a:effectLst/>
                          <a:uLnTx/>
                          <a:uFillTx/>
                          <a:latin typeface="+mn-lt"/>
                          <a:ea typeface="+mn-ea"/>
                          <a:cs typeface="+mn-cs"/>
                        </a:rPr>
                        <a:t>To provide confidence that delivery is </a:t>
                      </a:r>
                      <a:r>
                        <a:rPr kumimoji="0" lang="en-US" sz="1100" b="0" i="1" u="none" strike="noStrike" kern="1200" cap="none" spc="0" normalizeH="0" baseline="0" noProof="0" dirty="0">
                          <a:ln>
                            <a:noFill/>
                          </a:ln>
                          <a:solidFill>
                            <a:prstClr val="black"/>
                          </a:solidFill>
                          <a:effectLst/>
                          <a:uLnTx/>
                          <a:uFillTx/>
                          <a:latin typeface="+mn-lt"/>
                          <a:ea typeface="+mn-ea"/>
                          <a:cs typeface="+mn-cs"/>
                        </a:rPr>
                        <a:t>well managed.</a:t>
                      </a:r>
                      <a:endParaRPr kumimoji="0" lang="en-AU" sz="1100" b="0" i="1" u="none" strike="noStrike" kern="1200" cap="none" spc="0" normalizeH="0" baseline="0" noProof="0" dirty="0">
                        <a:ln>
                          <a:noFill/>
                        </a:ln>
                        <a:solidFill>
                          <a:prstClr val="black"/>
                        </a:solidFill>
                        <a:effectLst/>
                        <a:uLnTx/>
                        <a:uFillTx/>
                        <a:latin typeface="+mn-lt"/>
                        <a:ea typeface="+mn-ea"/>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ts val="130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mn-lt"/>
                          <a:ea typeface="+mn-ea"/>
                          <a:cs typeface="+mn-cs"/>
                        </a:rPr>
                        <a:t>The project is delivering to user needs, continues to be achievable, processes support stakeholder review and feedback, users are being prepared for transition</a:t>
                      </a:r>
                      <a:endParaRPr kumimoji="0" lang="en-AU" sz="1100" b="0" i="1" u="none" strike="noStrike" kern="1200" cap="none" spc="0" normalizeH="0" baseline="0" noProof="0" dirty="0">
                        <a:ln>
                          <a:noFill/>
                        </a:ln>
                        <a:solidFill>
                          <a:prstClr val="black"/>
                        </a:solidFill>
                        <a:effectLst/>
                        <a:uLnTx/>
                        <a:uFillTx/>
                        <a:latin typeface="+mn-lt"/>
                        <a:ea typeface="+mn-ea"/>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1300"/>
                        </a:spcAft>
                        <a:buClrTx/>
                        <a:buSzTx/>
                        <a:buFontTx/>
                        <a:buNone/>
                        <a:tabLst>
                          <a:tab pos="4657090" algn="l"/>
                        </a:tabLst>
                        <a:defRPr/>
                      </a:pPr>
                      <a:r>
                        <a:rPr kumimoji="0" lang="en-AU" sz="1100" b="0" i="1" u="none" strike="noStrike" kern="1200" cap="none" spc="0" normalizeH="0" baseline="0" noProof="0" dirty="0">
                          <a:ln>
                            <a:noFill/>
                          </a:ln>
                          <a:solidFill>
                            <a:prstClr val="black"/>
                          </a:solidFill>
                          <a:effectLst/>
                          <a:uLnTx/>
                          <a:uFillTx/>
                          <a:latin typeface="+mn-lt"/>
                          <a:ea typeface="+mn-ea"/>
                          <a:cs typeface="+mn-cs"/>
                        </a:rPr>
                        <a:t>Outcomes support a clear user demand, user needs are being met, business target state and benefits are achievable, plans for scaling are feasible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1100" b="0" i="1" u="none" strike="noStrike" kern="1200" cap="none" spc="0" normalizeH="0" baseline="0" noProof="0" dirty="0">
                          <a:ln>
                            <a:noFill/>
                          </a:ln>
                          <a:solidFill>
                            <a:prstClr val="black"/>
                          </a:solidFill>
                          <a:effectLst/>
                          <a:uLnTx/>
                          <a:uFillTx/>
                          <a:latin typeface="+mn-lt"/>
                          <a:ea typeface="+mn-ea"/>
                          <a:cs typeface="+mn-cs"/>
                        </a:rPr>
                        <a:t>Delivery is on track to meet user needs and target state, project continues to be achievable, will provide sufficient business value. Plans for production release and transition are viable and adequate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0" i="1" u="none" strike="noStrike" kern="1200" cap="none" spc="0" normalizeH="0" baseline="0" noProof="0" dirty="0">
                          <a:ln>
                            <a:noFill/>
                          </a:ln>
                          <a:solidFill>
                            <a:prstClr val="black"/>
                          </a:solidFill>
                          <a:effectLst/>
                          <a:uLnTx/>
                          <a:uFillTx/>
                          <a:latin typeface="+mn-lt"/>
                          <a:ea typeface="+mn-ea"/>
                          <a:cs typeface="+mn-cs"/>
                        </a:rPr>
                        <a:t>To provide confidence that the business is prepared to accept the change (people, process, systems)</a:t>
                      </a:r>
                    </a:p>
                  </a:txBody>
                  <a:tcPr>
                    <a:lnL w="6350" cap="flat" cmpd="sng" algn="ctr">
                      <a:solidFill>
                        <a:schemeClr val="tx1"/>
                      </a:solidFill>
                      <a:prstDash val="solid"/>
                      <a:round/>
                      <a:headEnd type="none" w="med" len="med"/>
                      <a:tailEnd type="none" w="med" len="med"/>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1374802"/>
                  </a:ext>
                </a:extLst>
              </a:tr>
              <a:tr h="0">
                <a:tc>
                  <a:txBody>
                    <a:bodyPr/>
                    <a:lstStyle/>
                    <a:p>
                      <a:pPr algn="ctr">
                        <a:spcAft>
                          <a:spcPts val="200"/>
                        </a:spcAft>
                      </a:pPr>
                      <a:r>
                        <a:rPr lang="en-AU" sz="1100" dirty="0"/>
                        <a:t>Areas of Focus</a:t>
                      </a:r>
                    </a:p>
                  </a:txBody>
                  <a:tcPr vert="vert270" anchor="ctr">
                    <a:lnL w="12700" cmpd="sng">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Selection of Delivery Approach</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Clear Vision, Business Problem, User Needs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Benefit Realisation and Risk Management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Resource Capability and Planning</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Governance</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Current Phase</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Design Standard Considerations at Discovery Phase (Digital projects only)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Benefits Management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Scope Management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Schedule Management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Budget and Cost Management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Quality and Agile Effectiveness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Risk Management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Governance</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Stakeholder Management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Delivery Focus Areas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Plus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Stakeholder Management &amp; Feedback</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Progress Tracking and Reporting</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Change Management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Technical Debt and Defect Resolution</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Resource Capability, Capacity and Planning</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Compliance with NSW Design Standards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Delivery Focus Areas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Plus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Private Beta results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Transition Planning and Change Management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Progress Tracking and Reporting</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Budget Tracking</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Design Standard Considerations at Beta Phase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Delivery Focus Areas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Plus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Public Beta results</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Transition Planning and Change Management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Progress Tracking and Reporting</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Budget Tracking</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Design Standard Considerations at Beta Phase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Production Release</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Progress and Target State</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Value/ Benefit Realisation</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Risk Management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Change Management</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Readiness for Operating Phase and transition to Business as Usual</a:t>
                      </a:r>
                    </a:p>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AU" sz="1100" b="0" i="0" u="none" strike="noStrike" kern="1200" cap="none" spc="0" normalizeH="0" baseline="0" noProof="0" dirty="0">
                          <a:ln>
                            <a:noFill/>
                          </a:ln>
                          <a:solidFill>
                            <a:prstClr val="black"/>
                          </a:solidFill>
                          <a:effectLst/>
                          <a:uLnTx/>
                          <a:uFillTx/>
                          <a:latin typeface="+mn-lt"/>
                          <a:ea typeface="+mn-ea"/>
                          <a:cs typeface="+mn-cs"/>
                        </a:rPr>
                        <a:t>Design Standard considerations (for Digital projects only)</a:t>
                      </a:r>
                    </a:p>
                  </a:txBody>
                  <a:tcPr>
                    <a:lnL w="6350" cap="flat" cmpd="sng" algn="ctr">
                      <a:solidFill>
                        <a:schemeClr val="tx1"/>
                      </a:solidFill>
                      <a:prstDash val="solid"/>
                      <a:round/>
                      <a:headEnd type="none" w="med" len="med"/>
                      <a:tailEnd type="none" w="med" len="med"/>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7307629"/>
                  </a:ext>
                </a:extLst>
              </a:tr>
            </a:tbl>
          </a:graphicData>
        </a:graphic>
      </p:graphicFrame>
      <p:sp>
        <p:nvSpPr>
          <p:cNvPr id="5" name="Title 4">
            <a:extLst>
              <a:ext uri="{FF2B5EF4-FFF2-40B4-BE49-F238E27FC236}">
                <a16:creationId xmlns:a16="http://schemas.microsoft.com/office/drawing/2014/main" id="{7D38FCF2-3480-A744-8FDE-210DFADA3F68}"/>
              </a:ext>
            </a:extLst>
          </p:cNvPr>
          <p:cNvSpPr>
            <a:spLocks noGrp="1"/>
          </p:cNvSpPr>
          <p:nvPr>
            <p:ph type="title"/>
          </p:nvPr>
        </p:nvSpPr>
        <p:spPr/>
        <p:txBody>
          <a:bodyPr/>
          <a:lstStyle/>
          <a:p>
            <a:r>
              <a:rPr lang="en-AU" dirty="0"/>
              <a:t>DRF Rapid Assurance Reviews</a:t>
            </a:r>
          </a:p>
        </p:txBody>
      </p:sp>
      <p:sp>
        <p:nvSpPr>
          <p:cNvPr id="3" name="Slide Number Placeholder 2">
            <a:extLst>
              <a:ext uri="{FF2B5EF4-FFF2-40B4-BE49-F238E27FC236}">
                <a16:creationId xmlns:a16="http://schemas.microsoft.com/office/drawing/2014/main" id="{2EDB40C9-166D-0941-8D29-EF99CD6558BE}"/>
              </a:ext>
            </a:extLst>
          </p:cNvPr>
          <p:cNvSpPr>
            <a:spLocks noGrp="1"/>
          </p:cNvSpPr>
          <p:nvPr>
            <p:ph type="sldNum" sz="quarter" idx="12"/>
          </p:nvPr>
        </p:nvSpPr>
        <p:spPr/>
        <p:txBody>
          <a:bodyPr/>
          <a:lstStyle/>
          <a:p>
            <a:fld id="{10A01DC5-1685-4615-8240-15192985C6A2}" type="slidenum">
              <a:rPr lang="en-AU" smtClean="0"/>
              <a:t>4</a:t>
            </a:fld>
            <a:endParaRPr lang="en-AU"/>
          </a:p>
        </p:txBody>
      </p:sp>
      <p:sp>
        <p:nvSpPr>
          <p:cNvPr id="2" name="Rectangle 1">
            <a:extLst>
              <a:ext uri="{FF2B5EF4-FFF2-40B4-BE49-F238E27FC236}">
                <a16:creationId xmlns:a16="http://schemas.microsoft.com/office/drawing/2014/main" id="{91E9F9CA-27FB-3249-B298-5354C68388FB}"/>
              </a:ext>
            </a:extLst>
          </p:cNvPr>
          <p:cNvSpPr/>
          <p:nvPr/>
        </p:nvSpPr>
        <p:spPr>
          <a:xfrm>
            <a:off x="2489722" y="1534509"/>
            <a:ext cx="7495105" cy="4700035"/>
          </a:xfrm>
          <a:prstGeom prst="rect">
            <a:avLst/>
          </a:prstGeom>
          <a:noFill/>
          <a:ln w="254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32110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0B5E6-9BCA-C041-92D9-2C5B1C7FE953}"/>
              </a:ext>
            </a:extLst>
          </p:cNvPr>
          <p:cNvSpPr>
            <a:spLocks noGrp="1"/>
          </p:cNvSpPr>
          <p:nvPr>
            <p:ph type="title"/>
          </p:nvPr>
        </p:nvSpPr>
        <p:spPr>
          <a:xfrm>
            <a:off x="360000" y="360000"/>
            <a:ext cx="9720000" cy="1009652"/>
          </a:xfrm>
        </p:spPr>
        <p:txBody>
          <a:bodyPr/>
          <a:lstStyle/>
          <a:p>
            <a:r>
              <a:rPr lang="en-AU" dirty="0"/>
              <a:t>Delivery Review</a:t>
            </a:r>
          </a:p>
        </p:txBody>
      </p:sp>
      <p:sp>
        <p:nvSpPr>
          <p:cNvPr id="3" name="Content Placeholder 2">
            <a:extLst>
              <a:ext uri="{FF2B5EF4-FFF2-40B4-BE49-F238E27FC236}">
                <a16:creationId xmlns:a16="http://schemas.microsoft.com/office/drawing/2014/main" id="{392064B9-3023-5342-8B02-3AE19FE6F480}"/>
              </a:ext>
            </a:extLst>
          </p:cNvPr>
          <p:cNvSpPr>
            <a:spLocks noGrp="1"/>
          </p:cNvSpPr>
          <p:nvPr>
            <p:ph idx="1"/>
          </p:nvPr>
        </p:nvSpPr>
        <p:spPr>
          <a:xfrm>
            <a:off x="360363" y="2648200"/>
            <a:ext cx="2233612" cy="3503363"/>
          </a:xfrm>
        </p:spPr>
        <p:txBody>
          <a:bodyPr/>
          <a:lstStyle/>
          <a:p>
            <a:r>
              <a:rPr lang="en-AU" sz="2800" dirty="0"/>
              <a:t>Purpose</a:t>
            </a:r>
          </a:p>
          <a:p>
            <a:pPr lvl="2"/>
            <a:r>
              <a:rPr lang="en-AU" sz="2000" dirty="0"/>
              <a:t>Determine if project delivery is well managed</a:t>
            </a:r>
          </a:p>
        </p:txBody>
      </p:sp>
      <p:sp>
        <p:nvSpPr>
          <p:cNvPr id="4" name="Slide Number Placeholder 3">
            <a:extLst>
              <a:ext uri="{FF2B5EF4-FFF2-40B4-BE49-F238E27FC236}">
                <a16:creationId xmlns:a16="http://schemas.microsoft.com/office/drawing/2014/main" id="{3DF8C1A2-DDDD-9846-A3EC-86A0838420C4}"/>
              </a:ext>
            </a:extLst>
          </p:cNvPr>
          <p:cNvSpPr>
            <a:spLocks noGrp="1"/>
          </p:cNvSpPr>
          <p:nvPr>
            <p:ph type="sldNum" sz="quarter" idx="12"/>
          </p:nvPr>
        </p:nvSpPr>
        <p:spPr>
          <a:xfrm>
            <a:off x="11317458" y="6516000"/>
            <a:ext cx="490542" cy="180000"/>
          </a:xfrm>
        </p:spPr>
        <p:txBody>
          <a:bodyPr/>
          <a:lstStyle/>
          <a:p>
            <a:fld id="{10A01DC5-1685-4615-8240-15192985C6A2}" type="slidenum">
              <a:rPr lang="en-AU" smtClean="0"/>
              <a:pPr/>
              <a:t>5</a:t>
            </a:fld>
            <a:endParaRPr lang="en-AU"/>
          </a:p>
        </p:txBody>
      </p:sp>
      <p:sp>
        <p:nvSpPr>
          <p:cNvPr id="5" name="Content Placeholder 4">
            <a:extLst>
              <a:ext uri="{FF2B5EF4-FFF2-40B4-BE49-F238E27FC236}">
                <a16:creationId xmlns:a16="http://schemas.microsoft.com/office/drawing/2014/main" id="{CAACF964-8F25-384A-8246-48E396957202}"/>
              </a:ext>
            </a:extLst>
          </p:cNvPr>
          <p:cNvSpPr>
            <a:spLocks noGrp="1"/>
          </p:cNvSpPr>
          <p:nvPr>
            <p:ph sz="half" idx="13"/>
          </p:nvPr>
        </p:nvSpPr>
        <p:spPr>
          <a:xfrm>
            <a:off x="3254375" y="2648200"/>
            <a:ext cx="2700338" cy="3503363"/>
          </a:xfrm>
        </p:spPr>
        <p:txBody>
          <a:bodyPr anchor="t" anchorCtr="0"/>
          <a:lstStyle/>
          <a:p>
            <a:r>
              <a:rPr lang="en-AU" dirty="0"/>
              <a:t>Assess whether the project is delivering to user needs, continues to be achievable, and processes support stakeholder review and feedback.</a:t>
            </a:r>
          </a:p>
        </p:txBody>
      </p:sp>
      <p:sp>
        <p:nvSpPr>
          <p:cNvPr id="6" name="Content Placeholder 5">
            <a:extLst>
              <a:ext uri="{FF2B5EF4-FFF2-40B4-BE49-F238E27FC236}">
                <a16:creationId xmlns:a16="http://schemas.microsoft.com/office/drawing/2014/main" id="{C72D23DD-423E-1D45-90C6-0D98441B145F}"/>
              </a:ext>
            </a:extLst>
          </p:cNvPr>
          <p:cNvSpPr>
            <a:spLocks noGrp="1"/>
          </p:cNvSpPr>
          <p:nvPr>
            <p:ph sz="half" idx="14"/>
          </p:nvPr>
        </p:nvSpPr>
        <p:spPr>
          <a:xfrm>
            <a:off x="6181725" y="2648200"/>
            <a:ext cx="2698750" cy="3503363"/>
          </a:xfrm>
        </p:spPr>
        <p:txBody>
          <a:bodyPr anchor="t" anchorCtr="0"/>
          <a:lstStyle/>
          <a:p>
            <a:r>
              <a:rPr lang="en-AU" dirty="0"/>
              <a:t>Assess whether outcomes support a clear user demand, user needs are being met, business target state and benefits are achievable, plans to scale are feasible.</a:t>
            </a:r>
          </a:p>
        </p:txBody>
      </p:sp>
      <p:sp>
        <p:nvSpPr>
          <p:cNvPr id="7" name="Content Placeholder 6">
            <a:extLst>
              <a:ext uri="{FF2B5EF4-FFF2-40B4-BE49-F238E27FC236}">
                <a16:creationId xmlns:a16="http://schemas.microsoft.com/office/drawing/2014/main" id="{480F8AA9-D25D-6A4B-AC6F-7CE670648911}"/>
              </a:ext>
            </a:extLst>
          </p:cNvPr>
          <p:cNvSpPr>
            <a:spLocks noGrp="1"/>
          </p:cNvSpPr>
          <p:nvPr>
            <p:ph sz="half" idx="15"/>
          </p:nvPr>
        </p:nvSpPr>
        <p:spPr>
          <a:xfrm>
            <a:off x="9107488" y="2648200"/>
            <a:ext cx="2700337" cy="3503363"/>
          </a:xfrm>
        </p:spPr>
        <p:txBody>
          <a:bodyPr anchor="t" anchorCtr="0"/>
          <a:lstStyle/>
          <a:p>
            <a:r>
              <a:rPr lang="en-AU" dirty="0"/>
              <a:t>Determine if delivery is on track to meet target state, project remains achievable and will provide sufficient business value. Plans for production and transition are viable and adequate.</a:t>
            </a:r>
          </a:p>
        </p:txBody>
      </p:sp>
      <p:sp>
        <p:nvSpPr>
          <p:cNvPr id="8" name="Text Placeholder 7">
            <a:extLst>
              <a:ext uri="{FF2B5EF4-FFF2-40B4-BE49-F238E27FC236}">
                <a16:creationId xmlns:a16="http://schemas.microsoft.com/office/drawing/2014/main" id="{944D4053-ADDA-414E-A9E9-9CE681758609}"/>
              </a:ext>
            </a:extLst>
          </p:cNvPr>
          <p:cNvSpPr>
            <a:spLocks noGrp="1"/>
          </p:cNvSpPr>
          <p:nvPr>
            <p:ph type="body" sz="quarter" idx="16"/>
          </p:nvPr>
        </p:nvSpPr>
        <p:spPr>
          <a:xfrm>
            <a:off x="3254270" y="1442130"/>
            <a:ext cx="2700000" cy="276999"/>
          </a:xfrm>
        </p:spPr>
        <p:txBody>
          <a:bodyPr/>
          <a:lstStyle/>
          <a:p>
            <a:r>
              <a:rPr lang="en-AU" dirty="0"/>
              <a:t>End of Alpha:</a:t>
            </a:r>
          </a:p>
        </p:txBody>
      </p:sp>
      <p:sp>
        <p:nvSpPr>
          <p:cNvPr id="9" name="Text Placeholder 8">
            <a:extLst>
              <a:ext uri="{FF2B5EF4-FFF2-40B4-BE49-F238E27FC236}">
                <a16:creationId xmlns:a16="http://schemas.microsoft.com/office/drawing/2014/main" id="{198B9463-2AF3-434A-99B5-020960A12687}"/>
              </a:ext>
            </a:extLst>
          </p:cNvPr>
          <p:cNvSpPr>
            <a:spLocks noGrp="1"/>
          </p:cNvSpPr>
          <p:nvPr>
            <p:ph type="body" sz="quarter" idx="17"/>
          </p:nvPr>
        </p:nvSpPr>
        <p:spPr>
          <a:xfrm>
            <a:off x="6181200" y="1441506"/>
            <a:ext cx="2700000" cy="276999"/>
          </a:xfrm>
        </p:spPr>
        <p:txBody>
          <a:bodyPr/>
          <a:lstStyle/>
          <a:p>
            <a:r>
              <a:rPr lang="en-AU" dirty="0"/>
              <a:t>In Private Beta:</a:t>
            </a:r>
          </a:p>
        </p:txBody>
      </p:sp>
      <p:sp>
        <p:nvSpPr>
          <p:cNvPr id="10" name="Text Placeholder 9">
            <a:extLst>
              <a:ext uri="{FF2B5EF4-FFF2-40B4-BE49-F238E27FC236}">
                <a16:creationId xmlns:a16="http://schemas.microsoft.com/office/drawing/2014/main" id="{39495C66-3CEB-F240-95E3-C7315E4234BE}"/>
              </a:ext>
            </a:extLst>
          </p:cNvPr>
          <p:cNvSpPr>
            <a:spLocks noGrp="1"/>
          </p:cNvSpPr>
          <p:nvPr>
            <p:ph type="body" sz="quarter" idx="18"/>
          </p:nvPr>
        </p:nvSpPr>
        <p:spPr>
          <a:xfrm>
            <a:off x="9108000" y="1441506"/>
            <a:ext cx="2700000" cy="276999"/>
          </a:xfrm>
        </p:spPr>
        <p:txBody>
          <a:bodyPr/>
          <a:lstStyle/>
          <a:p>
            <a:r>
              <a:rPr lang="en-AU" dirty="0"/>
              <a:t>In Public Beta:</a:t>
            </a:r>
          </a:p>
        </p:txBody>
      </p:sp>
      <p:pic>
        <p:nvPicPr>
          <p:cNvPr id="20" name="Graphic 19" descr="Arrow Right with solid fill">
            <a:extLst>
              <a:ext uri="{FF2B5EF4-FFF2-40B4-BE49-F238E27FC236}">
                <a16:creationId xmlns:a16="http://schemas.microsoft.com/office/drawing/2014/main" id="{8F4C48BA-16F3-064F-BCDB-3FD821D7CE7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60000" y="2108200"/>
            <a:ext cx="540000" cy="540000"/>
          </a:xfrm>
          <a:prstGeom prst="rect">
            <a:avLst/>
          </a:prstGeom>
        </p:spPr>
      </p:pic>
      <p:sp>
        <p:nvSpPr>
          <p:cNvPr id="12" name="TextBox 11">
            <a:extLst>
              <a:ext uri="{FF2B5EF4-FFF2-40B4-BE49-F238E27FC236}">
                <a16:creationId xmlns:a16="http://schemas.microsoft.com/office/drawing/2014/main" id="{54E31310-600B-B545-9B05-FD90E46C9E98}"/>
              </a:ext>
            </a:extLst>
          </p:cNvPr>
          <p:cNvSpPr txBox="1"/>
          <p:nvPr/>
        </p:nvSpPr>
        <p:spPr>
          <a:xfrm>
            <a:off x="3254269" y="5792576"/>
            <a:ext cx="8553555" cy="374571"/>
          </a:xfrm>
          <a:prstGeom prst="roundRect">
            <a:avLst/>
          </a:prstGeom>
          <a:solidFill>
            <a:schemeClr val="bg2"/>
          </a:solidFill>
        </p:spPr>
        <p:txBody>
          <a:bodyPr wrap="square" anchor="ctr" anchorCtr="0">
            <a:spAutoFit/>
          </a:bodyPr>
          <a:lstStyle/>
          <a:p>
            <a:pPr algn="ctr"/>
            <a:r>
              <a:rPr lang="en-AU" sz="1600" i="1" dirty="0">
                <a:solidFill>
                  <a:schemeClr val="bg1"/>
                </a:solidFill>
              </a:rPr>
              <a:t>For Digital Projects following the Stages of Service Design and Delivery </a:t>
            </a:r>
          </a:p>
        </p:txBody>
      </p:sp>
    </p:spTree>
    <p:extLst>
      <p:ext uri="{BB962C8B-B14F-4D97-AF65-F5344CB8AC3E}">
        <p14:creationId xmlns:p14="http://schemas.microsoft.com/office/powerpoint/2010/main" val="10303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BDBE8770-B274-3A4D-98CC-52F526B4CCF5}"/>
              </a:ext>
              <a:ext uri="{C183D7F6-B498-43B3-948B-1728B52AA6E4}">
                <adec:decorative xmlns:adec="http://schemas.microsoft.com/office/drawing/2017/decorative" val="1"/>
              </a:ext>
            </a:extLst>
          </p:cNvPr>
          <p:cNvSpPr/>
          <p:nvPr/>
        </p:nvSpPr>
        <p:spPr>
          <a:xfrm>
            <a:off x="0" y="0"/>
            <a:ext cx="12192000" cy="121303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9" name="Picture 68">
            <a:extLst>
              <a:ext uri="{FF2B5EF4-FFF2-40B4-BE49-F238E27FC236}">
                <a16:creationId xmlns:a16="http://schemas.microsoft.com/office/drawing/2014/main" id="{66360005-46C4-734E-8422-C4254C8714A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221200" y="360371"/>
            <a:ext cx="630000" cy="684782"/>
          </a:xfrm>
          <a:prstGeom prst="rect">
            <a:avLst/>
          </a:prstGeom>
        </p:spPr>
      </p:pic>
      <p:sp>
        <p:nvSpPr>
          <p:cNvPr id="2" name="Title 1">
            <a:extLst>
              <a:ext uri="{FF2B5EF4-FFF2-40B4-BE49-F238E27FC236}">
                <a16:creationId xmlns:a16="http://schemas.microsoft.com/office/drawing/2014/main" id="{F93471D3-B8B9-924A-A949-5915915B79CF}"/>
              </a:ext>
            </a:extLst>
          </p:cNvPr>
          <p:cNvSpPr>
            <a:spLocks noGrp="1"/>
          </p:cNvSpPr>
          <p:nvPr>
            <p:ph type="title"/>
          </p:nvPr>
        </p:nvSpPr>
        <p:spPr/>
        <p:txBody>
          <a:bodyPr/>
          <a:lstStyle/>
          <a:p>
            <a:r>
              <a:rPr lang="en-AU" dirty="0">
                <a:solidFill>
                  <a:schemeClr val="bg1"/>
                </a:solidFill>
              </a:rPr>
              <a:t>DRF Rapid Assurance | Review Steps</a:t>
            </a:r>
          </a:p>
        </p:txBody>
      </p:sp>
      <p:sp>
        <p:nvSpPr>
          <p:cNvPr id="4" name="Slide Number Placeholder 3">
            <a:extLst>
              <a:ext uri="{FF2B5EF4-FFF2-40B4-BE49-F238E27FC236}">
                <a16:creationId xmlns:a16="http://schemas.microsoft.com/office/drawing/2014/main" id="{0146164C-9A47-AC4B-A6B1-4B30BC1D9784}"/>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Public Sans Light"/>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srgbClr val="22272B"/>
              </a:solidFill>
              <a:effectLst/>
              <a:uLnTx/>
              <a:uFillTx/>
              <a:latin typeface="Public Sans Light"/>
              <a:ea typeface="+mn-ea"/>
              <a:cs typeface="+mn-cs"/>
            </a:endParaRPr>
          </a:p>
        </p:txBody>
      </p:sp>
      <p:grpSp>
        <p:nvGrpSpPr>
          <p:cNvPr id="67" name="Group 66">
            <a:extLst>
              <a:ext uri="{FF2B5EF4-FFF2-40B4-BE49-F238E27FC236}">
                <a16:creationId xmlns:a16="http://schemas.microsoft.com/office/drawing/2014/main" id="{9EE53B33-671B-DF4C-AA27-34960B40A83D}"/>
              </a:ext>
            </a:extLst>
          </p:cNvPr>
          <p:cNvGrpSpPr/>
          <p:nvPr/>
        </p:nvGrpSpPr>
        <p:grpSpPr>
          <a:xfrm>
            <a:off x="-49275" y="1369652"/>
            <a:ext cx="11585475" cy="4880548"/>
            <a:chOff x="-49222" y="1671479"/>
            <a:chExt cx="11585475" cy="4449236"/>
          </a:xfrm>
        </p:grpSpPr>
        <p:cxnSp>
          <p:nvCxnSpPr>
            <p:cNvPr id="127" name="Straight Connector 126">
              <a:extLst>
                <a:ext uri="{FF2B5EF4-FFF2-40B4-BE49-F238E27FC236}">
                  <a16:creationId xmlns:a16="http://schemas.microsoft.com/office/drawing/2014/main" id="{8EDAE3B4-E6D8-6241-9ECD-9FE5284C40BF}"/>
                </a:ext>
              </a:extLst>
            </p:cNvPr>
            <p:cNvCxnSpPr>
              <a:cxnSpLocks/>
            </p:cNvCxnSpPr>
            <p:nvPr/>
          </p:nvCxnSpPr>
          <p:spPr>
            <a:xfrm flipH="1">
              <a:off x="5956529" y="1671479"/>
              <a:ext cx="8196" cy="4449236"/>
            </a:xfrm>
            <a:prstGeom prst="line">
              <a:avLst/>
            </a:prstGeom>
            <a:noFill/>
            <a:ln w="28575" cap="flat" cmpd="sng" algn="ctr">
              <a:solidFill>
                <a:schemeClr val="bg2"/>
              </a:solidFill>
              <a:prstDash val="solid"/>
            </a:ln>
            <a:effectLst/>
          </p:spPr>
        </p:cxnSp>
        <p:sp>
          <p:nvSpPr>
            <p:cNvPr id="125" name="TextBox 124">
              <a:extLst>
                <a:ext uri="{FF2B5EF4-FFF2-40B4-BE49-F238E27FC236}">
                  <a16:creationId xmlns:a16="http://schemas.microsoft.com/office/drawing/2014/main" id="{C239C9EC-2461-F448-81F5-146A130627CA}"/>
                </a:ext>
              </a:extLst>
            </p:cNvPr>
            <p:cNvSpPr txBox="1"/>
            <p:nvPr/>
          </p:nvSpPr>
          <p:spPr>
            <a:xfrm>
              <a:off x="6372000" y="4116522"/>
              <a:ext cx="3443082" cy="528421"/>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ts val="200"/>
                </a:spcAft>
                <a:buClrTx/>
                <a:buSzTx/>
                <a:buFontTx/>
                <a:buNone/>
                <a:tabLst/>
                <a:defRPr/>
              </a:pPr>
              <a:r>
                <a:rPr kumimoji="0" lang="en-AU" sz="1500" b="0" i="0" u="none" strike="noStrike" kern="0" cap="none" spc="0" normalizeH="0" baseline="0" noProof="0" dirty="0">
                  <a:ln>
                    <a:noFill/>
                  </a:ln>
                  <a:solidFill>
                    <a:prstClr val="black"/>
                  </a:solidFill>
                  <a:effectLst/>
                  <a:uLnTx/>
                  <a:uFillTx/>
                  <a:latin typeface="Public Sans Light"/>
                  <a:ea typeface="+mn-ea"/>
                  <a:cs typeface="Arial"/>
                </a:rPr>
                <a:t>Interviews &amp; Ceremony observations</a:t>
              </a:r>
            </a:p>
            <a:p>
              <a:pPr marL="0" marR="0" lvl="0" indent="0" algn="l" defTabSz="914400" rtl="0" eaLnBrk="1" fontAlgn="base" latinLnBrk="0" hangingPunct="1">
                <a:lnSpc>
                  <a:spcPct val="100000"/>
                </a:lnSpc>
                <a:spcBef>
                  <a:spcPct val="0"/>
                </a:spcBef>
                <a:spcAft>
                  <a:spcPts val="200"/>
                </a:spcAft>
                <a:buClrTx/>
                <a:buSzTx/>
                <a:buFontTx/>
                <a:buNone/>
                <a:tabLst/>
                <a:defRPr/>
              </a:pPr>
              <a:r>
                <a:rPr kumimoji="0" lang="en-AU" sz="1500" b="0" i="0" u="none" strike="noStrike" kern="0" cap="none" spc="0" normalizeH="0" baseline="0" noProof="0" dirty="0">
                  <a:ln>
                    <a:noFill/>
                  </a:ln>
                  <a:solidFill>
                    <a:prstClr val="black"/>
                  </a:solidFill>
                  <a:effectLst/>
                  <a:uLnTx/>
                  <a:uFillTx/>
                  <a:latin typeface="Public Sans Light"/>
                  <a:ea typeface="+mn-ea"/>
                  <a:cs typeface="Arial"/>
                </a:rPr>
                <a:t>Report writing</a:t>
              </a:r>
            </a:p>
          </p:txBody>
        </p:sp>
        <p:sp>
          <p:nvSpPr>
            <p:cNvPr id="75" name="TextBox 74">
              <a:extLst>
                <a:ext uri="{FF2B5EF4-FFF2-40B4-BE49-F238E27FC236}">
                  <a16:creationId xmlns:a16="http://schemas.microsoft.com/office/drawing/2014/main" id="{6AD85078-43CE-EC40-9E80-C56B4ABEAD84}"/>
                </a:ext>
              </a:extLst>
            </p:cNvPr>
            <p:cNvSpPr txBox="1"/>
            <p:nvPr/>
          </p:nvSpPr>
          <p:spPr>
            <a:xfrm>
              <a:off x="1436946" y="1696684"/>
              <a:ext cx="4152231" cy="505039"/>
            </a:xfrm>
            <a:prstGeom prst="rect">
              <a:avLst/>
            </a:prstGeom>
            <a:noFill/>
          </p:spPr>
          <p:txBody>
            <a:bodyPr wrap="square" lIns="91440" tIns="45720" rIns="91440" bIns="45720" rtlCol="0" anchor="t">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AU" sz="1500" b="0" i="0" u="none" strike="noStrike" kern="0" cap="none" spc="0" normalizeH="0" baseline="0" noProof="0" dirty="0">
                  <a:ln>
                    <a:noFill/>
                  </a:ln>
                  <a:solidFill>
                    <a:prstClr val="black"/>
                  </a:solidFill>
                  <a:effectLst/>
                  <a:uLnTx/>
                  <a:uFillTx/>
                  <a:latin typeface="Public Sans Light"/>
                  <a:ea typeface="+mn-ea"/>
                  <a:cs typeface="Arial"/>
                </a:rPr>
                <a:t>Project Risk Assessment completed with Project Owner / Project Manager</a:t>
              </a:r>
            </a:p>
          </p:txBody>
        </p:sp>
        <p:cxnSp>
          <p:nvCxnSpPr>
            <p:cNvPr id="78" name="Straight Connector 77">
              <a:extLst>
                <a:ext uri="{FF2B5EF4-FFF2-40B4-BE49-F238E27FC236}">
                  <a16:creationId xmlns:a16="http://schemas.microsoft.com/office/drawing/2014/main" id="{6018EDA1-B566-8348-8362-B1993540570B}"/>
                </a:ext>
              </a:extLst>
            </p:cNvPr>
            <p:cNvCxnSpPr>
              <a:cxnSpLocks/>
            </p:cNvCxnSpPr>
            <p:nvPr/>
          </p:nvCxnSpPr>
          <p:spPr>
            <a:xfrm>
              <a:off x="5601157" y="1874354"/>
              <a:ext cx="288032" cy="0"/>
            </a:xfrm>
            <a:prstGeom prst="line">
              <a:avLst/>
            </a:prstGeom>
            <a:solidFill>
              <a:srgbClr val="0085B3"/>
            </a:solidFill>
            <a:ln w="12700" cap="flat" cmpd="sng" algn="ctr">
              <a:solidFill>
                <a:srgbClr val="000000"/>
              </a:solidFill>
              <a:prstDash val="solid"/>
            </a:ln>
            <a:effectLst/>
          </p:spPr>
        </p:cxnSp>
        <p:sp>
          <p:nvSpPr>
            <p:cNvPr id="80" name="TextBox 79">
              <a:extLst>
                <a:ext uri="{FF2B5EF4-FFF2-40B4-BE49-F238E27FC236}">
                  <a16:creationId xmlns:a16="http://schemas.microsoft.com/office/drawing/2014/main" id="{7ADF27CE-03E0-8247-B752-E589C41A035C}"/>
                </a:ext>
              </a:extLst>
            </p:cNvPr>
            <p:cNvSpPr txBox="1"/>
            <p:nvPr/>
          </p:nvSpPr>
          <p:spPr>
            <a:xfrm>
              <a:off x="6372000" y="2803785"/>
              <a:ext cx="4937262" cy="294606"/>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500" b="0" i="0" u="none" strike="noStrike" kern="0" cap="none" spc="0" normalizeH="0" baseline="0" noProof="0" dirty="0">
                  <a:ln>
                    <a:noFill/>
                  </a:ln>
                  <a:solidFill>
                    <a:prstClr val="black"/>
                  </a:solidFill>
                  <a:effectLst/>
                  <a:uLnTx/>
                  <a:uFillTx/>
                  <a:latin typeface="Public Sans Light"/>
                  <a:ea typeface="+mn-ea"/>
                  <a:cs typeface="Arial"/>
                </a:rPr>
                <a:t>IDIA meets with Sponsor to discuss upcoming Review</a:t>
              </a:r>
            </a:p>
          </p:txBody>
        </p:sp>
        <p:cxnSp>
          <p:nvCxnSpPr>
            <p:cNvPr id="83" name="Straight Connector 82">
              <a:extLst>
                <a:ext uri="{FF2B5EF4-FFF2-40B4-BE49-F238E27FC236}">
                  <a16:creationId xmlns:a16="http://schemas.microsoft.com/office/drawing/2014/main" id="{92B75D5A-4DD5-A44D-986F-73430234CBB9}"/>
                </a:ext>
              </a:extLst>
            </p:cNvPr>
            <p:cNvCxnSpPr>
              <a:cxnSpLocks/>
            </p:cNvCxnSpPr>
            <p:nvPr/>
          </p:nvCxnSpPr>
          <p:spPr>
            <a:xfrm rot="10800000">
              <a:off x="6029580" y="2966787"/>
              <a:ext cx="288032" cy="0"/>
            </a:xfrm>
            <a:prstGeom prst="line">
              <a:avLst/>
            </a:prstGeom>
            <a:solidFill>
              <a:srgbClr val="0085B3"/>
            </a:solidFill>
            <a:ln w="12700" cap="flat" cmpd="sng" algn="ctr">
              <a:solidFill>
                <a:srgbClr val="000000"/>
              </a:solidFill>
              <a:prstDash val="solid"/>
            </a:ln>
            <a:effectLst/>
          </p:spPr>
        </p:cxnSp>
        <p:sp>
          <p:nvSpPr>
            <p:cNvPr id="85" name="TextBox 84">
              <a:extLst>
                <a:ext uri="{FF2B5EF4-FFF2-40B4-BE49-F238E27FC236}">
                  <a16:creationId xmlns:a16="http://schemas.microsoft.com/office/drawing/2014/main" id="{D79FAF57-E793-CA47-8805-27EFEC31530D}"/>
                </a:ext>
              </a:extLst>
            </p:cNvPr>
            <p:cNvSpPr txBox="1"/>
            <p:nvPr/>
          </p:nvSpPr>
          <p:spPr>
            <a:xfrm>
              <a:off x="1041857" y="3440750"/>
              <a:ext cx="4553584" cy="323165"/>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AU" sz="1500" b="0" i="0" u="none" strike="noStrike" kern="0" cap="none" spc="0" normalizeH="0" baseline="0" noProof="0" dirty="0">
                  <a:ln>
                    <a:noFill/>
                  </a:ln>
                  <a:solidFill>
                    <a:prstClr val="black"/>
                  </a:solidFill>
                  <a:effectLst/>
                  <a:uLnTx/>
                  <a:uFillTx/>
                  <a:latin typeface="Public Sans Light"/>
                  <a:ea typeface="+mn-ea"/>
                  <a:cs typeface="+mn-cs"/>
                </a:rPr>
                <a:t>Project Coordinator to upload Project documents </a:t>
              </a:r>
            </a:p>
          </p:txBody>
        </p:sp>
        <p:cxnSp>
          <p:nvCxnSpPr>
            <p:cNvPr id="88" name="Straight Connector 87">
              <a:extLst>
                <a:ext uri="{FF2B5EF4-FFF2-40B4-BE49-F238E27FC236}">
                  <a16:creationId xmlns:a16="http://schemas.microsoft.com/office/drawing/2014/main" id="{F08A5BC6-51D7-D245-A075-440EC3CC57B6}"/>
                </a:ext>
              </a:extLst>
            </p:cNvPr>
            <p:cNvCxnSpPr>
              <a:cxnSpLocks/>
            </p:cNvCxnSpPr>
            <p:nvPr/>
          </p:nvCxnSpPr>
          <p:spPr>
            <a:xfrm>
              <a:off x="5597937" y="3642448"/>
              <a:ext cx="288032" cy="0"/>
            </a:xfrm>
            <a:prstGeom prst="line">
              <a:avLst/>
            </a:prstGeom>
            <a:solidFill>
              <a:srgbClr val="0085B3"/>
            </a:solidFill>
            <a:ln w="12700" cap="flat" cmpd="sng" algn="ctr">
              <a:solidFill>
                <a:srgbClr val="000000"/>
              </a:solidFill>
              <a:prstDash val="solid"/>
            </a:ln>
            <a:effectLst/>
          </p:spPr>
        </p:cxnSp>
        <p:sp>
          <p:nvSpPr>
            <p:cNvPr id="90" name="TextBox 89">
              <a:extLst>
                <a:ext uri="{FF2B5EF4-FFF2-40B4-BE49-F238E27FC236}">
                  <a16:creationId xmlns:a16="http://schemas.microsoft.com/office/drawing/2014/main" id="{BC22A9C1-D8DD-9F48-8F2C-B81D3E860E06}"/>
                </a:ext>
              </a:extLst>
            </p:cNvPr>
            <p:cNvSpPr txBox="1"/>
            <p:nvPr/>
          </p:nvSpPr>
          <p:spPr>
            <a:xfrm>
              <a:off x="1500116" y="5794124"/>
              <a:ext cx="4090680" cy="29460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AU" sz="1500" b="0" i="0" u="none" strike="noStrike" kern="0" cap="none" spc="0" normalizeH="0" baseline="0" noProof="0" dirty="0">
                  <a:ln>
                    <a:noFill/>
                  </a:ln>
                  <a:solidFill>
                    <a:prstClr val="black"/>
                  </a:solidFill>
                  <a:effectLst/>
                  <a:uLnTx/>
                  <a:uFillTx/>
                  <a:latin typeface="Public Sans Light"/>
                  <a:ea typeface="+mn-ea"/>
                  <a:cs typeface="+mn-cs"/>
                </a:rPr>
                <a:t>Sponsor completes End-of-Review Survey</a:t>
              </a:r>
              <a:endParaRPr kumimoji="0" lang="en-AU" sz="1500" b="0" i="0" u="none" strike="sngStrike" kern="0" cap="none" spc="0" normalizeH="0" baseline="0" noProof="0" dirty="0">
                <a:ln>
                  <a:noFill/>
                </a:ln>
                <a:solidFill>
                  <a:prstClr val="black"/>
                </a:solidFill>
                <a:effectLst/>
                <a:uLnTx/>
                <a:uFillTx/>
                <a:latin typeface="Public Sans Light"/>
                <a:ea typeface="+mn-ea"/>
                <a:cs typeface="+mn-cs"/>
              </a:endParaRPr>
            </a:p>
          </p:txBody>
        </p:sp>
        <p:cxnSp>
          <p:nvCxnSpPr>
            <p:cNvPr id="93" name="Straight Connector 92">
              <a:extLst>
                <a:ext uri="{FF2B5EF4-FFF2-40B4-BE49-F238E27FC236}">
                  <a16:creationId xmlns:a16="http://schemas.microsoft.com/office/drawing/2014/main" id="{92E4DBCB-91CC-1545-ABEE-18B06CB13213}"/>
                </a:ext>
              </a:extLst>
            </p:cNvPr>
            <p:cNvCxnSpPr>
              <a:cxnSpLocks/>
            </p:cNvCxnSpPr>
            <p:nvPr/>
          </p:nvCxnSpPr>
          <p:spPr>
            <a:xfrm>
              <a:off x="5607248" y="5944420"/>
              <a:ext cx="281599" cy="0"/>
            </a:xfrm>
            <a:prstGeom prst="line">
              <a:avLst/>
            </a:prstGeom>
            <a:solidFill>
              <a:srgbClr val="0085B3"/>
            </a:solidFill>
            <a:ln w="12700" cap="flat" cmpd="sng" algn="ctr">
              <a:solidFill>
                <a:srgbClr val="000000"/>
              </a:solidFill>
              <a:prstDash val="solid"/>
            </a:ln>
            <a:effectLst/>
          </p:spPr>
        </p:cxnSp>
        <p:sp>
          <p:nvSpPr>
            <p:cNvPr id="95" name="TextBox 94">
              <a:extLst>
                <a:ext uri="{FF2B5EF4-FFF2-40B4-BE49-F238E27FC236}">
                  <a16:creationId xmlns:a16="http://schemas.microsoft.com/office/drawing/2014/main" id="{5B1F9FC7-2B6A-5E45-B78D-7AC57FFDE110}"/>
                </a:ext>
              </a:extLst>
            </p:cNvPr>
            <p:cNvSpPr txBox="1"/>
            <p:nvPr/>
          </p:nvSpPr>
          <p:spPr>
            <a:xfrm>
              <a:off x="1148322" y="4461541"/>
              <a:ext cx="4440152" cy="323165"/>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AU" sz="1500" b="1" i="0" u="none" strike="noStrike" kern="0" cap="none" spc="0" normalizeH="0" baseline="0" noProof="0" dirty="0">
                <a:ln>
                  <a:noFill/>
                </a:ln>
                <a:solidFill>
                  <a:prstClr val="black"/>
                </a:solidFill>
                <a:effectLst/>
                <a:uLnTx/>
                <a:uFillTx/>
                <a:latin typeface="Public Sans Light"/>
                <a:ea typeface="+mn-ea"/>
                <a:cs typeface="+mn-cs"/>
              </a:endParaRPr>
            </a:p>
          </p:txBody>
        </p:sp>
        <p:cxnSp>
          <p:nvCxnSpPr>
            <p:cNvPr id="98" name="Straight Connector 97">
              <a:extLst>
                <a:ext uri="{FF2B5EF4-FFF2-40B4-BE49-F238E27FC236}">
                  <a16:creationId xmlns:a16="http://schemas.microsoft.com/office/drawing/2014/main" id="{4975C317-B799-5540-B83B-624511EF8BA3}"/>
                </a:ext>
              </a:extLst>
            </p:cNvPr>
            <p:cNvCxnSpPr>
              <a:cxnSpLocks/>
            </p:cNvCxnSpPr>
            <p:nvPr/>
          </p:nvCxnSpPr>
          <p:spPr>
            <a:xfrm>
              <a:off x="5591420" y="4706048"/>
              <a:ext cx="288032" cy="0"/>
            </a:xfrm>
            <a:prstGeom prst="line">
              <a:avLst/>
            </a:prstGeom>
            <a:solidFill>
              <a:srgbClr val="0085B3"/>
            </a:solidFill>
            <a:ln w="12700" cap="flat" cmpd="sng" algn="ctr">
              <a:solidFill>
                <a:srgbClr val="000000"/>
              </a:solidFill>
              <a:prstDash val="solid"/>
            </a:ln>
            <a:effectLst/>
          </p:spPr>
        </p:cxnSp>
        <p:grpSp>
          <p:nvGrpSpPr>
            <p:cNvPr id="99" name="Group 98">
              <a:extLst>
                <a:ext uri="{FF2B5EF4-FFF2-40B4-BE49-F238E27FC236}">
                  <a16:creationId xmlns:a16="http://schemas.microsoft.com/office/drawing/2014/main" id="{55AB1E00-CC72-0442-A3C4-516108627270}"/>
                </a:ext>
              </a:extLst>
            </p:cNvPr>
            <p:cNvGrpSpPr/>
            <p:nvPr/>
          </p:nvGrpSpPr>
          <p:grpSpPr>
            <a:xfrm>
              <a:off x="300441" y="3842083"/>
              <a:ext cx="5729147" cy="294606"/>
              <a:chOff x="163652" y="4208561"/>
              <a:chExt cx="5729147" cy="294606"/>
            </a:xfrm>
          </p:grpSpPr>
          <p:sp>
            <p:nvSpPr>
              <p:cNvPr id="100" name="TextBox 99">
                <a:extLst>
                  <a:ext uri="{FF2B5EF4-FFF2-40B4-BE49-F238E27FC236}">
                    <a16:creationId xmlns:a16="http://schemas.microsoft.com/office/drawing/2014/main" id="{4B560093-5F0E-7A43-A966-4D880518AC80}"/>
                  </a:ext>
                </a:extLst>
              </p:cNvPr>
              <p:cNvSpPr txBox="1"/>
              <p:nvPr/>
            </p:nvSpPr>
            <p:spPr>
              <a:xfrm>
                <a:off x="163652" y="4208561"/>
                <a:ext cx="5295000" cy="294606"/>
              </a:xfrm>
              <a:prstGeom prst="rect">
                <a:avLst/>
              </a:prstGeom>
              <a:noFill/>
            </p:spPr>
            <p:txBody>
              <a:bodyPr wrap="square" lIns="91440" tIns="45720" rIns="91440" bIns="45720" rtlCol="0" anchor="t">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AU" sz="1500" b="1" i="0" u="none" strike="noStrike" kern="0" cap="none" spc="0" normalizeH="0" baseline="0" noProof="0" dirty="0">
                    <a:ln>
                      <a:noFill/>
                    </a:ln>
                    <a:solidFill>
                      <a:prstClr val="black"/>
                    </a:solidFill>
                    <a:effectLst/>
                    <a:uLnTx/>
                    <a:uFillTx/>
                    <a:latin typeface="Public Sans Light"/>
                    <a:ea typeface="+mn-ea"/>
                    <a:cs typeface="Arial"/>
                  </a:rPr>
                  <a:t>PLANNING MEETING </a:t>
                </a:r>
                <a:r>
                  <a:rPr kumimoji="0" lang="en-AU" sz="1500" b="0" i="0" u="none" strike="noStrike" kern="0" cap="none" spc="0" normalizeH="0" baseline="0" noProof="0" dirty="0">
                    <a:ln>
                      <a:noFill/>
                    </a:ln>
                    <a:solidFill>
                      <a:prstClr val="black"/>
                    </a:solidFill>
                    <a:effectLst/>
                    <a:uLnTx/>
                    <a:uFillTx/>
                    <a:latin typeface="Public Sans Light"/>
                    <a:ea typeface="+mn-ea"/>
                    <a:cs typeface="Arial"/>
                  </a:rPr>
                  <a:t>(Sponsor, PM, IDIA &amp; Review Team)</a:t>
                </a:r>
              </a:p>
            </p:txBody>
          </p:sp>
          <p:grpSp>
            <p:nvGrpSpPr>
              <p:cNvPr id="101" name="Group 100">
                <a:extLst>
                  <a:ext uri="{FF2B5EF4-FFF2-40B4-BE49-F238E27FC236}">
                    <a16:creationId xmlns:a16="http://schemas.microsoft.com/office/drawing/2014/main" id="{9CA68220-ACF6-4345-8C10-A978F971AA09}"/>
                  </a:ext>
                </a:extLst>
              </p:cNvPr>
              <p:cNvGrpSpPr/>
              <p:nvPr/>
            </p:nvGrpSpPr>
            <p:grpSpPr>
              <a:xfrm rot="10800000">
                <a:off x="5460767" y="4291354"/>
                <a:ext cx="432032" cy="144000"/>
                <a:chOff x="9048328" y="5830030"/>
                <a:chExt cx="432032" cy="144000"/>
              </a:xfrm>
            </p:grpSpPr>
            <p:sp>
              <p:nvSpPr>
                <p:cNvPr id="102" name="Oval 101">
                  <a:extLst>
                    <a:ext uri="{FF2B5EF4-FFF2-40B4-BE49-F238E27FC236}">
                      <a16:creationId xmlns:a16="http://schemas.microsoft.com/office/drawing/2014/main" id="{70862CEC-CE7E-6242-A890-34D130BD26AA}"/>
                    </a:ext>
                  </a:extLst>
                </p:cNvPr>
                <p:cNvSpPr/>
                <p:nvPr/>
              </p:nvSpPr>
              <p:spPr>
                <a:xfrm>
                  <a:off x="9048328" y="5830030"/>
                  <a:ext cx="144000" cy="144000"/>
                </a:xfrm>
                <a:prstGeom prst="ellipse">
                  <a:avLst/>
                </a:prstGeom>
                <a:solidFill>
                  <a:srgbClr val="0085B3"/>
                </a:solidFill>
                <a:ln w="19050"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Public Sans Light"/>
                    <a:ea typeface="+mn-ea"/>
                    <a:cs typeface="+mn-cs"/>
                  </a:endParaRPr>
                </a:p>
              </p:txBody>
            </p:sp>
            <p:cxnSp>
              <p:nvCxnSpPr>
                <p:cNvPr id="103" name="Straight Connector 102">
                  <a:extLst>
                    <a:ext uri="{FF2B5EF4-FFF2-40B4-BE49-F238E27FC236}">
                      <a16:creationId xmlns:a16="http://schemas.microsoft.com/office/drawing/2014/main" id="{E9A28C3E-7427-A340-BF3B-EBB60BE83963}"/>
                    </a:ext>
                  </a:extLst>
                </p:cNvPr>
                <p:cNvCxnSpPr>
                  <a:cxnSpLocks/>
                </p:cNvCxnSpPr>
                <p:nvPr/>
              </p:nvCxnSpPr>
              <p:spPr>
                <a:xfrm>
                  <a:off x="9192328" y="5902030"/>
                  <a:ext cx="288032" cy="0"/>
                </a:xfrm>
                <a:prstGeom prst="line">
                  <a:avLst/>
                </a:prstGeom>
                <a:noFill/>
                <a:ln w="12700" cap="flat" cmpd="sng" algn="ctr">
                  <a:solidFill>
                    <a:srgbClr val="000000"/>
                  </a:solidFill>
                  <a:prstDash val="solid"/>
                </a:ln>
                <a:effectLst/>
              </p:spPr>
            </p:cxnSp>
          </p:grpSp>
        </p:grpSp>
        <p:sp>
          <p:nvSpPr>
            <p:cNvPr id="105" name="TextBox 104">
              <a:extLst>
                <a:ext uri="{FF2B5EF4-FFF2-40B4-BE49-F238E27FC236}">
                  <a16:creationId xmlns:a16="http://schemas.microsoft.com/office/drawing/2014/main" id="{5402A8A9-9541-A547-B623-2B6107F43DDF}"/>
                </a:ext>
              </a:extLst>
            </p:cNvPr>
            <p:cNvSpPr txBox="1"/>
            <p:nvPr/>
          </p:nvSpPr>
          <p:spPr>
            <a:xfrm>
              <a:off x="6372000" y="3251062"/>
              <a:ext cx="4604295" cy="505039"/>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500" b="0" i="0" u="none" strike="noStrike" kern="0" cap="none" spc="0" normalizeH="0" baseline="0" noProof="0" dirty="0">
                  <a:ln>
                    <a:noFill/>
                  </a:ln>
                  <a:solidFill>
                    <a:prstClr val="black"/>
                  </a:solidFill>
                  <a:effectLst/>
                  <a:uLnTx/>
                  <a:uFillTx/>
                  <a:latin typeface="Public Sans Light"/>
                  <a:ea typeface="+mn-ea"/>
                  <a:cs typeface="Arial"/>
                </a:rPr>
                <a:t>IDIA nominates Review Team &amp; works with Project Coordinator to plan for review</a:t>
              </a:r>
            </a:p>
          </p:txBody>
        </p:sp>
        <p:cxnSp>
          <p:nvCxnSpPr>
            <p:cNvPr id="108" name="Straight Connector 107">
              <a:extLst>
                <a:ext uri="{FF2B5EF4-FFF2-40B4-BE49-F238E27FC236}">
                  <a16:creationId xmlns:a16="http://schemas.microsoft.com/office/drawing/2014/main" id="{3B95FFA3-75B8-974D-87E5-693D55F8566D}"/>
                </a:ext>
              </a:extLst>
            </p:cNvPr>
            <p:cNvCxnSpPr>
              <a:cxnSpLocks/>
            </p:cNvCxnSpPr>
            <p:nvPr/>
          </p:nvCxnSpPr>
          <p:spPr>
            <a:xfrm>
              <a:off x="6032123" y="3321446"/>
              <a:ext cx="288032" cy="0"/>
            </a:xfrm>
            <a:prstGeom prst="line">
              <a:avLst/>
            </a:prstGeom>
            <a:solidFill>
              <a:srgbClr val="0085B3"/>
            </a:solidFill>
            <a:ln w="12700" cap="flat" cmpd="sng" algn="ctr">
              <a:solidFill>
                <a:schemeClr val="bg2"/>
              </a:solidFill>
              <a:prstDash val="solid"/>
            </a:ln>
            <a:effectLst/>
          </p:spPr>
        </p:cxnSp>
        <p:sp>
          <p:nvSpPr>
            <p:cNvPr id="110" name="Rectangle 109">
              <a:extLst>
                <a:ext uri="{FF2B5EF4-FFF2-40B4-BE49-F238E27FC236}">
                  <a16:creationId xmlns:a16="http://schemas.microsoft.com/office/drawing/2014/main" id="{6B409E63-1281-1F4D-A488-9933FC871E3B}"/>
                </a:ext>
              </a:extLst>
            </p:cNvPr>
            <p:cNvSpPr/>
            <p:nvPr/>
          </p:nvSpPr>
          <p:spPr>
            <a:xfrm>
              <a:off x="6372000" y="2023096"/>
              <a:ext cx="5164253" cy="294606"/>
            </a:xfrm>
            <a:prstGeom prst="rect">
              <a:avLst/>
            </a:prstGeom>
          </p:spPr>
          <p:txBody>
            <a:bodyPr wrap="square" lIns="91440" tIns="45720" rIns="91440" bIns="4572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500" b="0" i="0" u="none" strike="noStrike" kern="0" cap="none" spc="0" normalizeH="0" baseline="0" noProof="0" dirty="0">
                  <a:ln>
                    <a:noFill/>
                  </a:ln>
                  <a:solidFill>
                    <a:prstClr val="black"/>
                  </a:solidFill>
                  <a:effectLst/>
                  <a:uLnTx/>
                  <a:uFillTx/>
                  <a:latin typeface="Public Sans Light"/>
                  <a:ea typeface="+mn-ea"/>
                  <a:cs typeface="Arial"/>
                </a:rPr>
                <a:t>IDIA develops Assurance Plan</a:t>
              </a:r>
            </a:p>
          </p:txBody>
        </p:sp>
        <p:cxnSp>
          <p:nvCxnSpPr>
            <p:cNvPr id="113" name="Straight Connector 112">
              <a:extLst>
                <a:ext uri="{FF2B5EF4-FFF2-40B4-BE49-F238E27FC236}">
                  <a16:creationId xmlns:a16="http://schemas.microsoft.com/office/drawing/2014/main" id="{3BE58804-18EC-A246-896C-2AB42B09FE40}"/>
                </a:ext>
              </a:extLst>
            </p:cNvPr>
            <p:cNvCxnSpPr>
              <a:cxnSpLocks/>
            </p:cNvCxnSpPr>
            <p:nvPr/>
          </p:nvCxnSpPr>
          <p:spPr>
            <a:xfrm>
              <a:off x="6029580" y="2118966"/>
              <a:ext cx="288032" cy="0"/>
            </a:xfrm>
            <a:prstGeom prst="line">
              <a:avLst/>
            </a:prstGeom>
            <a:solidFill>
              <a:srgbClr val="0085B3"/>
            </a:solidFill>
            <a:ln w="12700" cap="flat" cmpd="sng" algn="ctr">
              <a:solidFill>
                <a:schemeClr val="bg2"/>
              </a:solidFill>
              <a:prstDash val="solid"/>
            </a:ln>
            <a:effectLst/>
          </p:spPr>
        </p:cxnSp>
        <p:sp>
          <p:nvSpPr>
            <p:cNvPr id="114" name="TextBox 113">
              <a:extLst>
                <a:ext uri="{FF2B5EF4-FFF2-40B4-BE49-F238E27FC236}">
                  <a16:creationId xmlns:a16="http://schemas.microsoft.com/office/drawing/2014/main" id="{81F4E5DD-70B5-3847-8C68-AD5C576A3BAC}"/>
                </a:ext>
              </a:extLst>
            </p:cNvPr>
            <p:cNvSpPr txBox="1"/>
            <p:nvPr/>
          </p:nvSpPr>
          <p:spPr>
            <a:xfrm>
              <a:off x="6332780" y="5281169"/>
              <a:ext cx="4995000" cy="50503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500" b="0" i="0" u="none" strike="noStrike" kern="1200" cap="none" spc="0" normalizeH="0" baseline="0" noProof="0" dirty="0">
                  <a:ln>
                    <a:noFill/>
                  </a:ln>
                  <a:solidFill>
                    <a:prstClr val="black"/>
                  </a:solidFill>
                  <a:effectLst/>
                  <a:uLnTx/>
                  <a:uFillTx/>
                  <a:latin typeface="Public Sans Light"/>
                  <a:ea typeface="+mn-ea"/>
                  <a:cs typeface="+mn-cs"/>
                </a:rPr>
                <a:t>Review Team reviews response &amp;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500" b="0" i="0" u="none" strike="noStrike" kern="1200" cap="none" spc="0" normalizeH="0" baseline="0" noProof="0" dirty="0">
                  <a:ln>
                    <a:noFill/>
                  </a:ln>
                  <a:solidFill>
                    <a:prstClr val="black"/>
                  </a:solidFill>
                  <a:effectLst/>
                  <a:uLnTx/>
                  <a:uFillTx/>
                  <a:latin typeface="Public Sans Light"/>
                  <a:ea typeface="+mn-ea"/>
                  <a:cs typeface="+mn-cs"/>
                </a:rPr>
                <a:t>IDIA issues Final Report</a:t>
              </a:r>
              <a:endParaRPr kumimoji="0" lang="en-AU" sz="1500" b="0" i="0" u="none" strike="sngStrike" kern="1200" cap="none" spc="0" normalizeH="0" baseline="0" noProof="0" dirty="0">
                <a:ln>
                  <a:noFill/>
                </a:ln>
                <a:solidFill>
                  <a:prstClr val="black"/>
                </a:solidFill>
                <a:effectLst/>
                <a:uLnTx/>
                <a:uFillTx/>
                <a:latin typeface="Public Sans Light"/>
                <a:ea typeface="+mn-ea"/>
                <a:cs typeface="+mn-cs"/>
              </a:endParaRPr>
            </a:p>
          </p:txBody>
        </p:sp>
        <p:cxnSp>
          <p:nvCxnSpPr>
            <p:cNvPr id="115" name="Straight Connector 114">
              <a:extLst>
                <a:ext uri="{FF2B5EF4-FFF2-40B4-BE49-F238E27FC236}">
                  <a16:creationId xmlns:a16="http://schemas.microsoft.com/office/drawing/2014/main" id="{DC1B8C24-BA00-594C-8609-1E6FD7EF3299}"/>
                </a:ext>
              </a:extLst>
            </p:cNvPr>
            <p:cNvCxnSpPr>
              <a:cxnSpLocks/>
            </p:cNvCxnSpPr>
            <p:nvPr/>
          </p:nvCxnSpPr>
          <p:spPr>
            <a:xfrm>
              <a:off x="5818363" y="1671479"/>
              <a:ext cx="288032" cy="0"/>
            </a:xfrm>
            <a:prstGeom prst="line">
              <a:avLst/>
            </a:prstGeom>
            <a:noFill/>
            <a:ln w="12700" cap="flat" cmpd="sng" algn="ctr">
              <a:solidFill>
                <a:schemeClr val="bg2"/>
              </a:solidFill>
              <a:prstDash val="solid"/>
            </a:ln>
            <a:effectLst/>
          </p:spPr>
        </p:cxnSp>
        <p:sp>
          <p:nvSpPr>
            <p:cNvPr id="116" name="TextBox 115">
              <a:extLst>
                <a:ext uri="{FF2B5EF4-FFF2-40B4-BE49-F238E27FC236}">
                  <a16:creationId xmlns:a16="http://schemas.microsoft.com/office/drawing/2014/main" id="{76A5900F-6F05-044B-B720-E6A809B7DB7B}"/>
                </a:ext>
              </a:extLst>
            </p:cNvPr>
            <p:cNvSpPr txBox="1"/>
            <p:nvPr/>
          </p:nvSpPr>
          <p:spPr>
            <a:xfrm>
              <a:off x="-49222" y="4675288"/>
              <a:ext cx="5838116" cy="925905"/>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AU" sz="1500" b="0" i="0" u="none" strike="noStrike" kern="1200" cap="none" spc="0" normalizeH="0" baseline="0" noProof="0" dirty="0">
                <a:ln>
                  <a:noFill/>
                </a:ln>
                <a:solidFill>
                  <a:prstClr val="black"/>
                </a:solidFill>
                <a:effectLst/>
                <a:uLnTx/>
                <a:uFillTx/>
                <a:latin typeface="Public Sans Ligh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500" b="1" i="0" u="none" strike="noStrike" kern="1200" cap="none" spc="0" normalizeH="0" baseline="0" noProof="0" dirty="0">
                  <a:ln>
                    <a:noFill/>
                  </a:ln>
                  <a:solidFill>
                    <a:prstClr val="black"/>
                  </a:solidFill>
                  <a:effectLst/>
                  <a:uLnTx/>
                  <a:uFillTx/>
                  <a:latin typeface="Public Sans Light"/>
                  <a:ea typeface="+mn-ea"/>
                  <a:cs typeface="+mn-cs"/>
                </a:rPr>
                <a:t>                                                                            SPONSOR DEBRIEF</a:t>
              </a:r>
            </a:p>
            <a:p>
              <a:pPr marL="0" marR="0" lvl="0" indent="0" algn="ctr" defTabSz="920750" rtl="0" eaLnBrk="1" fontAlgn="base" latinLnBrk="0" hangingPunct="1">
                <a:lnSpc>
                  <a:spcPct val="100000"/>
                </a:lnSpc>
                <a:spcBef>
                  <a:spcPct val="0"/>
                </a:spcBef>
                <a:spcAft>
                  <a:spcPct val="0"/>
                </a:spcAft>
                <a:buClrTx/>
                <a:buSzTx/>
                <a:buFontTx/>
                <a:buNone/>
                <a:tabLst/>
                <a:defRPr/>
              </a:pPr>
              <a:r>
                <a:rPr kumimoji="0" lang="en-AU" sz="1500" b="1" i="0" u="none" strike="noStrike" kern="1200" cap="none" spc="0" normalizeH="0" baseline="0" noProof="0" dirty="0">
                  <a:ln>
                    <a:noFill/>
                  </a:ln>
                  <a:solidFill>
                    <a:prstClr val="black"/>
                  </a:solidFill>
                  <a:effectLst/>
                  <a:uLnTx/>
                  <a:uFillTx/>
                  <a:latin typeface="Public Sans Light"/>
                  <a:ea typeface="+mn-ea"/>
                  <a:cs typeface="+mn-cs"/>
                </a:rPr>
                <a:t>                                                                            </a:t>
              </a:r>
              <a:r>
                <a:rPr kumimoji="0" lang="en-AU" sz="1500" b="0" i="0" u="none" strike="noStrike" kern="1200" cap="none" spc="0" normalizeH="0" baseline="0" noProof="0" dirty="0">
                  <a:ln>
                    <a:noFill/>
                  </a:ln>
                  <a:solidFill>
                    <a:prstClr val="black"/>
                  </a:solidFill>
                  <a:effectLst/>
                  <a:uLnTx/>
                  <a:uFillTx/>
                  <a:latin typeface="Public Sans Light"/>
                  <a:ea typeface="+mn-ea"/>
                  <a:cs typeface="+mn-cs"/>
                </a:rPr>
                <a:t>Draft Report issued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AU" sz="1500" b="0" i="0" u="none" strike="noStrike" kern="1200" cap="none" spc="0" normalizeH="0" baseline="0" noProof="0" dirty="0">
                  <a:ln>
                    <a:noFill/>
                  </a:ln>
                  <a:solidFill>
                    <a:prstClr val="black"/>
                  </a:solidFill>
                  <a:effectLst/>
                  <a:uLnTx/>
                  <a:uFillTx/>
                  <a:latin typeface="Public Sans Light"/>
                  <a:ea typeface="+mn-ea"/>
                  <a:cs typeface="+mn-cs"/>
                </a:rPr>
                <a:t>Agency Response: Fact Check, Action Plans, Sponsor Comment</a:t>
              </a:r>
            </a:p>
          </p:txBody>
        </p:sp>
        <p:cxnSp>
          <p:nvCxnSpPr>
            <p:cNvPr id="117" name="Straight Connector 116">
              <a:extLst>
                <a:ext uri="{FF2B5EF4-FFF2-40B4-BE49-F238E27FC236}">
                  <a16:creationId xmlns:a16="http://schemas.microsoft.com/office/drawing/2014/main" id="{D357A98E-523C-F14A-8A7F-15568157BF90}"/>
                </a:ext>
              </a:extLst>
            </p:cNvPr>
            <p:cNvCxnSpPr>
              <a:cxnSpLocks/>
            </p:cNvCxnSpPr>
            <p:nvPr/>
          </p:nvCxnSpPr>
          <p:spPr>
            <a:xfrm>
              <a:off x="5808254" y="6120715"/>
              <a:ext cx="288032" cy="0"/>
            </a:xfrm>
            <a:prstGeom prst="line">
              <a:avLst/>
            </a:prstGeom>
            <a:noFill/>
            <a:ln w="12700" cap="flat" cmpd="sng" algn="ctr">
              <a:solidFill>
                <a:schemeClr val="bg2"/>
              </a:solidFill>
              <a:prstDash val="solid"/>
            </a:ln>
            <a:effectLst/>
          </p:spPr>
        </p:cxnSp>
        <p:sp>
          <p:nvSpPr>
            <p:cNvPr id="118" name="TextBox 117">
              <a:extLst>
                <a:ext uri="{FF2B5EF4-FFF2-40B4-BE49-F238E27FC236}">
                  <a16:creationId xmlns:a16="http://schemas.microsoft.com/office/drawing/2014/main" id="{2974C054-F472-9B4C-87E5-90539ADC2E92}"/>
                </a:ext>
              </a:extLst>
            </p:cNvPr>
            <p:cNvSpPr txBox="1"/>
            <p:nvPr/>
          </p:nvSpPr>
          <p:spPr>
            <a:xfrm>
              <a:off x="1158334" y="3159294"/>
              <a:ext cx="2333875" cy="252520"/>
            </a:xfrm>
            <a:prstGeom prst="rect">
              <a:avLst/>
            </a:prstGeom>
            <a:solidFill>
              <a:schemeClr val="accent3"/>
            </a:solidFill>
            <a:ln w="25400" cap="flat" cmpd="sng" algn="ctr">
              <a:solidFill>
                <a:schemeClr val="bg2"/>
              </a:solidFill>
              <a:prstDash val="solid"/>
            </a:ln>
            <a:effectLst/>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200" b="0" i="0" u="none" strike="noStrike" kern="0" cap="none" spc="0" normalizeH="0" baseline="0" noProof="0" dirty="0">
                  <a:ln>
                    <a:noFill/>
                  </a:ln>
                  <a:solidFill>
                    <a:srgbClr val="FFFFFF"/>
                  </a:solidFill>
                  <a:effectLst/>
                  <a:uLnTx/>
                  <a:uFillTx/>
                  <a:latin typeface="Public Sans Light"/>
                  <a:ea typeface="+mn-ea"/>
                  <a:cs typeface="+mn-cs"/>
                </a:rPr>
                <a:t>2 days prior Planning Meeting</a:t>
              </a:r>
            </a:p>
          </p:txBody>
        </p:sp>
        <p:sp>
          <p:nvSpPr>
            <p:cNvPr id="119" name="TextBox 118">
              <a:extLst>
                <a:ext uri="{FF2B5EF4-FFF2-40B4-BE49-F238E27FC236}">
                  <a16:creationId xmlns:a16="http://schemas.microsoft.com/office/drawing/2014/main" id="{E0BB60B3-3BB5-7049-A0BD-1A798DD6B1B1}"/>
                </a:ext>
              </a:extLst>
            </p:cNvPr>
            <p:cNvSpPr txBox="1"/>
            <p:nvPr/>
          </p:nvSpPr>
          <p:spPr>
            <a:xfrm>
              <a:off x="456644" y="4134615"/>
              <a:ext cx="2768707" cy="252520"/>
            </a:xfrm>
            <a:prstGeom prst="rect">
              <a:avLst/>
            </a:prstGeom>
            <a:solidFill>
              <a:schemeClr val="accent3"/>
            </a:solidFill>
            <a:ln w="25400" cap="flat" cmpd="sng" algn="ctr">
              <a:solidFill>
                <a:schemeClr val="bg2"/>
              </a:solidFill>
              <a:prstDash val="solid"/>
            </a:ln>
            <a:effectLst/>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200" b="0" i="0" u="none" strike="noStrike" kern="0" cap="none" spc="0" normalizeH="0" baseline="0" noProof="0" dirty="0">
                  <a:ln>
                    <a:noFill/>
                  </a:ln>
                  <a:solidFill>
                    <a:srgbClr val="FFFFFF"/>
                  </a:solidFill>
                  <a:effectLst/>
                  <a:uLnTx/>
                  <a:uFillTx/>
                  <a:latin typeface="Public Sans Light"/>
                  <a:ea typeface="+mn-ea"/>
                  <a:cs typeface="+mn-cs"/>
                </a:rPr>
                <a:t>Held during week prior to Interviews</a:t>
              </a:r>
            </a:p>
          </p:txBody>
        </p:sp>
        <p:sp>
          <p:nvSpPr>
            <p:cNvPr id="120" name="TextBox 119">
              <a:extLst>
                <a:ext uri="{FF2B5EF4-FFF2-40B4-BE49-F238E27FC236}">
                  <a16:creationId xmlns:a16="http://schemas.microsoft.com/office/drawing/2014/main" id="{B79E147C-DA57-DC42-919E-6388C4D59AA2}"/>
                </a:ext>
              </a:extLst>
            </p:cNvPr>
            <p:cNvSpPr txBox="1"/>
            <p:nvPr/>
          </p:nvSpPr>
          <p:spPr>
            <a:xfrm>
              <a:off x="9815082" y="4116522"/>
              <a:ext cx="647933" cy="252520"/>
            </a:xfrm>
            <a:prstGeom prst="rect">
              <a:avLst/>
            </a:prstGeom>
            <a:solidFill>
              <a:schemeClr val="accent3"/>
            </a:solidFill>
            <a:ln w="25400" cap="flat" cmpd="sng" algn="ctr">
              <a:solidFill>
                <a:schemeClr val="bg2"/>
              </a:solidFill>
              <a:prstDash val="solid"/>
            </a:ln>
            <a:effectLst/>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200" b="0" i="0" u="none" strike="noStrike" kern="0" cap="none" spc="0" normalizeH="0" baseline="0" noProof="0" dirty="0">
                  <a:ln>
                    <a:noFill/>
                  </a:ln>
                  <a:solidFill>
                    <a:srgbClr val="FFFFFF"/>
                  </a:solidFill>
                  <a:effectLst/>
                  <a:uLnTx/>
                  <a:uFillTx/>
                  <a:latin typeface="Public Sans Light"/>
                  <a:ea typeface="+mn-ea"/>
                  <a:cs typeface="+mn-cs"/>
                </a:rPr>
                <a:t>2 days</a:t>
              </a:r>
            </a:p>
          </p:txBody>
        </p:sp>
        <p:sp>
          <p:nvSpPr>
            <p:cNvPr id="121" name="TextBox 120">
              <a:extLst>
                <a:ext uri="{FF2B5EF4-FFF2-40B4-BE49-F238E27FC236}">
                  <a16:creationId xmlns:a16="http://schemas.microsoft.com/office/drawing/2014/main" id="{007FA9A6-7521-C647-8F3C-B0337164CD95}"/>
                </a:ext>
              </a:extLst>
            </p:cNvPr>
            <p:cNvSpPr txBox="1"/>
            <p:nvPr/>
          </p:nvSpPr>
          <p:spPr>
            <a:xfrm>
              <a:off x="7822473" y="4424572"/>
              <a:ext cx="542135" cy="252520"/>
            </a:xfrm>
            <a:prstGeom prst="rect">
              <a:avLst/>
            </a:prstGeom>
            <a:solidFill>
              <a:schemeClr val="accent3"/>
            </a:solidFill>
            <a:ln w="25400" cap="flat" cmpd="sng" algn="ctr">
              <a:solidFill>
                <a:schemeClr val="bg2"/>
              </a:solidFill>
              <a:prstDash val="solid"/>
            </a:ln>
            <a:effectLst/>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200" b="0" i="0" u="none" strike="noStrike" kern="0" cap="none" spc="0" normalizeH="0" baseline="0" noProof="0" dirty="0">
                  <a:ln>
                    <a:noFill/>
                  </a:ln>
                  <a:solidFill>
                    <a:srgbClr val="FFFFFF"/>
                  </a:solidFill>
                  <a:effectLst/>
                  <a:uLnTx/>
                  <a:uFillTx/>
                  <a:latin typeface="Public Sans Light"/>
                  <a:ea typeface="+mn-ea"/>
                  <a:cs typeface="+mn-cs"/>
                </a:rPr>
                <a:t>1 day</a:t>
              </a:r>
            </a:p>
          </p:txBody>
        </p:sp>
        <p:cxnSp>
          <p:nvCxnSpPr>
            <p:cNvPr id="126" name="Straight Connector 125">
              <a:extLst>
                <a:ext uri="{FF2B5EF4-FFF2-40B4-BE49-F238E27FC236}">
                  <a16:creationId xmlns:a16="http://schemas.microsoft.com/office/drawing/2014/main" id="{7C5D5E85-078B-E94F-8859-92F713738BCA}"/>
                </a:ext>
              </a:extLst>
            </p:cNvPr>
            <p:cNvCxnSpPr>
              <a:cxnSpLocks/>
            </p:cNvCxnSpPr>
            <p:nvPr/>
          </p:nvCxnSpPr>
          <p:spPr>
            <a:xfrm>
              <a:off x="6027231" y="4301745"/>
              <a:ext cx="329968" cy="0"/>
            </a:xfrm>
            <a:prstGeom prst="line">
              <a:avLst/>
            </a:prstGeom>
            <a:solidFill>
              <a:srgbClr val="0085B3"/>
            </a:solidFill>
            <a:ln w="12700" cap="flat" cmpd="sng" algn="ctr">
              <a:solidFill>
                <a:schemeClr val="bg2"/>
              </a:solidFill>
              <a:prstDash val="solid"/>
            </a:ln>
            <a:effectLst/>
          </p:spPr>
        </p:cxnSp>
        <p:sp>
          <p:nvSpPr>
            <p:cNvPr id="128" name="TextBox 127">
              <a:extLst>
                <a:ext uri="{FF2B5EF4-FFF2-40B4-BE49-F238E27FC236}">
                  <a16:creationId xmlns:a16="http://schemas.microsoft.com/office/drawing/2014/main" id="{E57B4574-CDCB-FD4B-B8F5-57912A8196EA}"/>
                </a:ext>
              </a:extLst>
            </p:cNvPr>
            <p:cNvSpPr txBox="1"/>
            <p:nvPr/>
          </p:nvSpPr>
          <p:spPr>
            <a:xfrm>
              <a:off x="5626312" y="5097632"/>
              <a:ext cx="651916" cy="252520"/>
            </a:xfrm>
            <a:prstGeom prst="rect">
              <a:avLst/>
            </a:prstGeom>
            <a:solidFill>
              <a:schemeClr val="accent3"/>
            </a:solidFill>
            <a:ln w="25400" cap="flat" cmpd="sng" algn="ctr">
              <a:solidFill>
                <a:schemeClr val="bg2"/>
              </a:solidFill>
              <a:prstDash val="solid"/>
            </a:ln>
            <a:effectLst/>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200" b="0" i="0" u="none" strike="noStrike" kern="0" cap="none" spc="0" normalizeH="0" baseline="0" noProof="0" dirty="0">
                  <a:ln>
                    <a:noFill/>
                  </a:ln>
                  <a:solidFill>
                    <a:srgbClr val="FFFFFF"/>
                  </a:solidFill>
                  <a:effectLst/>
                  <a:uLnTx/>
                  <a:uFillTx/>
                  <a:latin typeface="Public Sans Light"/>
                  <a:ea typeface="+mn-ea"/>
                  <a:cs typeface="+mn-cs"/>
                </a:rPr>
                <a:t>2 days</a:t>
              </a:r>
            </a:p>
          </p:txBody>
        </p:sp>
        <p:sp>
          <p:nvSpPr>
            <p:cNvPr id="129" name="Star: 5 Points 372">
              <a:extLst>
                <a:ext uri="{FF2B5EF4-FFF2-40B4-BE49-F238E27FC236}">
                  <a16:creationId xmlns:a16="http://schemas.microsoft.com/office/drawing/2014/main" id="{56F2A032-4339-524D-B426-57590E3B847B}"/>
                </a:ext>
              </a:extLst>
            </p:cNvPr>
            <p:cNvSpPr/>
            <p:nvPr/>
          </p:nvSpPr>
          <p:spPr>
            <a:xfrm>
              <a:off x="5788894" y="3824023"/>
              <a:ext cx="338400" cy="304800"/>
            </a:xfrm>
            <a:prstGeom prst="star5">
              <a:avLst/>
            </a:prstGeom>
            <a:solidFill>
              <a:schemeClr val="tx2"/>
            </a:solidFill>
            <a:ln w="19050" cap="flat" cmpd="sng" algn="ctr">
              <a:solidFill>
                <a:schemeClr val="bg2"/>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Public Sans Light"/>
                <a:ea typeface="+mn-ea"/>
                <a:cs typeface="+mn-cs"/>
              </a:endParaRPr>
            </a:p>
          </p:txBody>
        </p:sp>
        <p:sp>
          <p:nvSpPr>
            <p:cNvPr id="77" name="Oval 76">
              <a:extLst>
                <a:ext uri="{FF2B5EF4-FFF2-40B4-BE49-F238E27FC236}">
                  <a16:creationId xmlns:a16="http://schemas.microsoft.com/office/drawing/2014/main" id="{1C7A5FE4-15F9-1142-B149-33E1EE1F7C21}"/>
                </a:ext>
              </a:extLst>
            </p:cNvPr>
            <p:cNvSpPr>
              <a:spLocks/>
            </p:cNvSpPr>
            <p:nvPr/>
          </p:nvSpPr>
          <p:spPr>
            <a:xfrm>
              <a:off x="5871694" y="1802354"/>
              <a:ext cx="172800" cy="157529"/>
            </a:xfrm>
            <a:prstGeom prst="ellipse">
              <a:avLst/>
            </a:prstGeom>
            <a:solidFill>
              <a:schemeClr val="accent4"/>
            </a:solidFill>
            <a:ln w="19050" cap="flat" cmpd="sng" algn="ctr">
              <a:solidFill>
                <a:schemeClr val="bg2"/>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Public Sans Light"/>
                <a:ea typeface="+mn-ea"/>
                <a:cs typeface="+mn-cs"/>
              </a:endParaRPr>
            </a:p>
          </p:txBody>
        </p:sp>
        <p:sp>
          <p:nvSpPr>
            <p:cNvPr id="82" name="Oval 81">
              <a:extLst>
                <a:ext uri="{FF2B5EF4-FFF2-40B4-BE49-F238E27FC236}">
                  <a16:creationId xmlns:a16="http://schemas.microsoft.com/office/drawing/2014/main" id="{60BFD2A0-BC1B-ED4C-874E-315DC3E8967D}"/>
                </a:ext>
              </a:extLst>
            </p:cNvPr>
            <p:cNvSpPr>
              <a:spLocks noChangeAspect="1"/>
            </p:cNvSpPr>
            <p:nvPr/>
          </p:nvSpPr>
          <p:spPr>
            <a:xfrm rot="10800000">
              <a:off x="5871694" y="2865987"/>
              <a:ext cx="172800" cy="172800"/>
            </a:xfrm>
            <a:prstGeom prst="ellipse">
              <a:avLst/>
            </a:prstGeom>
            <a:solidFill>
              <a:schemeClr val="accent4"/>
            </a:solidFill>
            <a:ln w="19050" cap="flat" cmpd="sng" algn="ctr">
              <a:solidFill>
                <a:schemeClr val="bg2"/>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Public Sans Light"/>
                <a:ea typeface="+mn-ea"/>
                <a:cs typeface="+mn-cs"/>
              </a:endParaRPr>
            </a:p>
          </p:txBody>
        </p:sp>
        <p:sp>
          <p:nvSpPr>
            <p:cNvPr id="87" name="Oval 86">
              <a:extLst>
                <a:ext uri="{FF2B5EF4-FFF2-40B4-BE49-F238E27FC236}">
                  <a16:creationId xmlns:a16="http://schemas.microsoft.com/office/drawing/2014/main" id="{48E98B27-595E-584F-B337-8EF99198DD88}"/>
                </a:ext>
              </a:extLst>
            </p:cNvPr>
            <p:cNvSpPr>
              <a:spLocks/>
            </p:cNvSpPr>
            <p:nvPr/>
          </p:nvSpPr>
          <p:spPr>
            <a:xfrm>
              <a:off x="5871694" y="3570448"/>
              <a:ext cx="172800" cy="157529"/>
            </a:xfrm>
            <a:prstGeom prst="ellipse">
              <a:avLst/>
            </a:prstGeom>
            <a:solidFill>
              <a:schemeClr val="accent4"/>
            </a:solidFill>
            <a:ln w="19050" cap="flat" cmpd="sng" algn="ctr">
              <a:solidFill>
                <a:schemeClr val="bg2"/>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Public Sans Light"/>
                <a:ea typeface="+mn-ea"/>
                <a:cs typeface="+mn-cs"/>
              </a:endParaRPr>
            </a:p>
          </p:txBody>
        </p:sp>
        <p:sp>
          <p:nvSpPr>
            <p:cNvPr id="92" name="Oval 91">
              <a:extLst>
                <a:ext uri="{FF2B5EF4-FFF2-40B4-BE49-F238E27FC236}">
                  <a16:creationId xmlns:a16="http://schemas.microsoft.com/office/drawing/2014/main" id="{B992FA56-A696-0947-93A8-F28F124DD4A1}"/>
                </a:ext>
              </a:extLst>
            </p:cNvPr>
            <p:cNvSpPr>
              <a:spLocks/>
            </p:cNvSpPr>
            <p:nvPr/>
          </p:nvSpPr>
          <p:spPr>
            <a:xfrm>
              <a:off x="5871072" y="5874530"/>
              <a:ext cx="174045" cy="157529"/>
            </a:xfrm>
            <a:prstGeom prst="ellipse">
              <a:avLst/>
            </a:prstGeom>
            <a:solidFill>
              <a:schemeClr val="accent4"/>
            </a:solidFill>
            <a:ln w="19050" cap="flat" cmpd="sng" algn="ctr">
              <a:solidFill>
                <a:schemeClr val="bg2"/>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Public Sans Light"/>
                <a:ea typeface="+mn-ea"/>
                <a:cs typeface="+mn-cs"/>
              </a:endParaRPr>
            </a:p>
          </p:txBody>
        </p:sp>
        <p:sp>
          <p:nvSpPr>
            <p:cNvPr id="97" name="Oval 96">
              <a:extLst>
                <a:ext uri="{FF2B5EF4-FFF2-40B4-BE49-F238E27FC236}">
                  <a16:creationId xmlns:a16="http://schemas.microsoft.com/office/drawing/2014/main" id="{B278D6EF-4E55-ED4E-B436-D14D03A768D9}"/>
                </a:ext>
              </a:extLst>
            </p:cNvPr>
            <p:cNvSpPr>
              <a:spLocks/>
            </p:cNvSpPr>
            <p:nvPr/>
          </p:nvSpPr>
          <p:spPr>
            <a:xfrm>
              <a:off x="5871694" y="4645624"/>
              <a:ext cx="172800" cy="157529"/>
            </a:xfrm>
            <a:prstGeom prst="ellipse">
              <a:avLst/>
            </a:prstGeom>
            <a:solidFill>
              <a:schemeClr val="accent4"/>
            </a:solidFill>
            <a:ln w="19050" cap="flat" cmpd="sng" algn="ctr">
              <a:solidFill>
                <a:schemeClr val="bg2"/>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Public Sans Light"/>
                <a:ea typeface="+mn-ea"/>
                <a:cs typeface="+mn-cs"/>
              </a:endParaRPr>
            </a:p>
          </p:txBody>
        </p:sp>
        <p:sp>
          <p:nvSpPr>
            <p:cNvPr id="107" name="Oval 106">
              <a:extLst>
                <a:ext uri="{FF2B5EF4-FFF2-40B4-BE49-F238E27FC236}">
                  <a16:creationId xmlns:a16="http://schemas.microsoft.com/office/drawing/2014/main" id="{14527D46-C045-F14D-BA61-879B8267A2C1}"/>
                </a:ext>
              </a:extLst>
            </p:cNvPr>
            <p:cNvSpPr>
              <a:spLocks/>
            </p:cNvSpPr>
            <p:nvPr/>
          </p:nvSpPr>
          <p:spPr>
            <a:xfrm>
              <a:off x="5871694" y="3249446"/>
              <a:ext cx="172800" cy="157529"/>
            </a:xfrm>
            <a:prstGeom prst="ellipse">
              <a:avLst/>
            </a:prstGeom>
            <a:solidFill>
              <a:schemeClr val="accent4"/>
            </a:solidFill>
            <a:ln w="19050" cap="flat" cmpd="sng" algn="ctr">
              <a:solidFill>
                <a:schemeClr val="bg2"/>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Public Sans Light"/>
                <a:ea typeface="+mn-ea"/>
                <a:cs typeface="+mn-cs"/>
              </a:endParaRPr>
            </a:p>
          </p:txBody>
        </p:sp>
        <p:sp>
          <p:nvSpPr>
            <p:cNvPr id="112" name="Oval 111">
              <a:extLst>
                <a:ext uri="{FF2B5EF4-FFF2-40B4-BE49-F238E27FC236}">
                  <a16:creationId xmlns:a16="http://schemas.microsoft.com/office/drawing/2014/main" id="{6DEC4A3A-210C-8847-86F7-12ABBC47E0C9}"/>
                </a:ext>
              </a:extLst>
            </p:cNvPr>
            <p:cNvSpPr>
              <a:spLocks/>
            </p:cNvSpPr>
            <p:nvPr/>
          </p:nvSpPr>
          <p:spPr>
            <a:xfrm>
              <a:off x="5871694" y="2046966"/>
              <a:ext cx="172800" cy="157529"/>
            </a:xfrm>
            <a:prstGeom prst="ellipse">
              <a:avLst/>
            </a:prstGeom>
            <a:solidFill>
              <a:schemeClr val="accent4"/>
            </a:solidFill>
            <a:ln w="19050" cap="flat" cmpd="sng" algn="ctr">
              <a:solidFill>
                <a:schemeClr val="bg2"/>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Public Sans Light"/>
                <a:ea typeface="+mn-ea"/>
                <a:cs typeface="+mn-cs"/>
              </a:endParaRPr>
            </a:p>
          </p:txBody>
        </p:sp>
        <p:sp>
          <p:nvSpPr>
            <p:cNvPr id="123" name="Oval 122">
              <a:extLst>
                <a:ext uri="{FF2B5EF4-FFF2-40B4-BE49-F238E27FC236}">
                  <a16:creationId xmlns:a16="http://schemas.microsoft.com/office/drawing/2014/main" id="{C23F6D05-6C40-AF44-8C22-13A6F7F12EB1}"/>
                </a:ext>
              </a:extLst>
            </p:cNvPr>
            <p:cNvSpPr>
              <a:spLocks/>
            </p:cNvSpPr>
            <p:nvPr/>
          </p:nvSpPr>
          <p:spPr>
            <a:xfrm>
              <a:off x="5871694" y="4227399"/>
              <a:ext cx="172800" cy="157529"/>
            </a:xfrm>
            <a:prstGeom prst="ellipse">
              <a:avLst/>
            </a:prstGeom>
            <a:solidFill>
              <a:schemeClr val="accent4"/>
            </a:solidFill>
            <a:ln w="19050" cap="flat" cmpd="sng" algn="ctr">
              <a:solidFill>
                <a:schemeClr val="bg2"/>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Public Sans Light"/>
                <a:ea typeface="+mn-ea"/>
                <a:cs typeface="+mn-cs"/>
              </a:endParaRPr>
            </a:p>
          </p:txBody>
        </p:sp>
      </p:grpSp>
    </p:spTree>
    <p:extLst>
      <p:ext uri="{BB962C8B-B14F-4D97-AF65-F5344CB8AC3E}">
        <p14:creationId xmlns:p14="http://schemas.microsoft.com/office/powerpoint/2010/main" val="2149211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4">
            <a:extLst>
              <a:ext uri="{FF2B5EF4-FFF2-40B4-BE49-F238E27FC236}">
                <a16:creationId xmlns:a16="http://schemas.microsoft.com/office/drawing/2014/main" id="{7133BFFB-C51F-F847-9A3D-EEE73779F583}"/>
              </a:ext>
            </a:extLst>
          </p:cNvPr>
          <p:cNvGraphicFramePr>
            <a:graphicFrameLocks noGrp="1"/>
          </p:cNvGraphicFramePr>
          <p:nvPr>
            <p:ph sz="half" idx="2"/>
          </p:nvPr>
        </p:nvGraphicFramePr>
        <p:xfrm>
          <a:off x="360363" y="1838170"/>
          <a:ext cx="5403600" cy="4233600"/>
        </p:xfrm>
        <a:graphic>
          <a:graphicData uri="http://schemas.openxmlformats.org/drawingml/2006/table">
            <a:tbl>
              <a:tblPr firstRow="1" bandRow="1">
                <a:tableStyleId>{2D5ABB26-0587-4C30-8999-92F81FD0307C}</a:tableStyleId>
              </a:tblPr>
              <a:tblGrid>
                <a:gridCol w="762782">
                  <a:extLst>
                    <a:ext uri="{9D8B030D-6E8A-4147-A177-3AD203B41FA5}">
                      <a16:colId xmlns:a16="http://schemas.microsoft.com/office/drawing/2014/main" val="3533084204"/>
                    </a:ext>
                  </a:extLst>
                </a:gridCol>
                <a:gridCol w="4640818">
                  <a:extLst>
                    <a:ext uri="{9D8B030D-6E8A-4147-A177-3AD203B41FA5}">
                      <a16:colId xmlns:a16="http://schemas.microsoft.com/office/drawing/2014/main" val="2284174138"/>
                    </a:ext>
                  </a:extLst>
                </a:gridCol>
              </a:tblGrid>
              <a:tr h="705600">
                <a:tc>
                  <a:txBody>
                    <a:bodyPr/>
                    <a:lstStyle/>
                    <a:p>
                      <a:endParaRPr lang="en-AU" sz="1600" dirty="0"/>
                    </a:p>
                  </a:txBody>
                  <a:tcPr anchor="ctr">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Project documentation – upload to SharePoint</a:t>
                      </a:r>
                    </a:p>
                  </a:txBody>
                  <a:tcPr marL="0" marR="49449" anchor="ct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52024408"/>
                  </a:ext>
                </a:extLst>
              </a:tr>
              <a:tr h="705600">
                <a:tc>
                  <a:txBody>
                    <a:bodyPr/>
                    <a:lstStyle/>
                    <a:p>
                      <a:endParaRPr lang="en-AU" sz="1600" dirty="0"/>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Planning day meeting room and</a:t>
                      </a:r>
                      <a:br>
                        <a:rPr lang="en-AU" sz="1600" dirty="0"/>
                      </a:br>
                      <a:r>
                        <a:rPr lang="en-AU" sz="1600" dirty="0"/>
                        <a:t>conference call set up</a:t>
                      </a:r>
                    </a:p>
                  </a:txBody>
                  <a:tcPr marL="0" marR="49449"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5599982"/>
                  </a:ext>
                </a:extLst>
              </a:tr>
              <a:tr h="705600">
                <a:tc>
                  <a:txBody>
                    <a:bodyPr/>
                    <a:lstStyle/>
                    <a:p>
                      <a:endParaRPr lang="en-AU" sz="1600" dirty="0"/>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Planning meeting invitation </a:t>
                      </a:r>
                    </a:p>
                  </a:txBody>
                  <a:tcPr marL="0" marR="49449"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4007840"/>
                  </a:ext>
                </a:extLst>
              </a:tr>
              <a:tr h="705600">
                <a:tc>
                  <a:txBody>
                    <a:bodyPr/>
                    <a:lstStyle/>
                    <a:p>
                      <a:endParaRPr lang="en-AU" sz="1600" dirty="0"/>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Planning meeting project presentation</a:t>
                      </a:r>
                    </a:p>
                  </a:txBody>
                  <a:tcPr marL="0" marR="49449"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9281798"/>
                  </a:ext>
                </a:extLst>
              </a:tr>
              <a:tr h="705600">
                <a:tc>
                  <a:txBody>
                    <a:bodyPr/>
                    <a:lstStyle/>
                    <a:p>
                      <a:endParaRPr lang="en-AU" sz="1600" dirty="0"/>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Interview schedule/register </a:t>
                      </a:r>
                      <a:br>
                        <a:rPr lang="en-AU" sz="1600" dirty="0"/>
                      </a:br>
                      <a:r>
                        <a:rPr lang="en-AU" sz="1600" dirty="0"/>
                        <a:t>(prefer 1 person per interview)</a:t>
                      </a:r>
                    </a:p>
                  </a:txBody>
                  <a:tcPr marL="0" marR="49449"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6718194"/>
                  </a:ext>
                </a:extLst>
              </a:tr>
              <a:tr h="705600">
                <a:tc>
                  <a:txBody>
                    <a:bodyPr/>
                    <a:lstStyle/>
                    <a:p>
                      <a:endParaRPr lang="en-AU" sz="1600" dirty="0"/>
                    </a:p>
                  </a:txBody>
                  <a:tcPr anchor="ctr">
                    <a:lnT w="635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Document register – SharePoint</a:t>
                      </a:r>
                    </a:p>
                  </a:txBody>
                  <a:tcPr marL="0" marR="49449" anchor="ctr">
                    <a:lnT w="63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468745138"/>
                  </a:ext>
                </a:extLst>
              </a:tr>
            </a:tbl>
          </a:graphicData>
        </a:graphic>
      </p:graphicFrame>
      <p:graphicFrame>
        <p:nvGraphicFramePr>
          <p:cNvPr id="15" name="Table 15">
            <a:extLst>
              <a:ext uri="{FF2B5EF4-FFF2-40B4-BE49-F238E27FC236}">
                <a16:creationId xmlns:a16="http://schemas.microsoft.com/office/drawing/2014/main" id="{75F14F7C-93AB-6D49-869A-7BB8E6EAC15C}"/>
              </a:ext>
            </a:extLst>
          </p:cNvPr>
          <p:cNvGraphicFramePr>
            <a:graphicFrameLocks noGrp="1"/>
          </p:cNvGraphicFramePr>
          <p:nvPr>
            <p:ph sz="quarter" idx="4"/>
            <p:extLst>
              <p:ext uri="{D42A27DB-BD31-4B8C-83A1-F6EECF244321}">
                <p14:modId xmlns:p14="http://schemas.microsoft.com/office/powerpoint/2010/main" val="4185203970"/>
              </p:ext>
            </p:extLst>
          </p:nvPr>
        </p:nvGraphicFramePr>
        <p:xfrm>
          <a:off x="6408738" y="1838170"/>
          <a:ext cx="5403600" cy="3505200"/>
        </p:xfrm>
        <a:graphic>
          <a:graphicData uri="http://schemas.openxmlformats.org/drawingml/2006/table">
            <a:tbl>
              <a:tblPr firstRow="1" bandRow="1">
                <a:tableStyleId>{2D5ABB26-0587-4C30-8999-92F81FD0307C}</a:tableStyleId>
              </a:tblPr>
              <a:tblGrid>
                <a:gridCol w="763220">
                  <a:extLst>
                    <a:ext uri="{9D8B030D-6E8A-4147-A177-3AD203B41FA5}">
                      <a16:colId xmlns:a16="http://schemas.microsoft.com/office/drawing/2014/main" val="495795381"/>
                    </a:ext>
                  </a:extLst>
                </a:gridCol>
                <a:gridCol w="4640380">
                  <a:extLst>
                    <a:ext uri="{9D8B030D-6E8A-4147-A177-3AD203B41FA5}">
                      <a16:colId xmlns:a16="http://schemas.microsoft.com/office/drawing/2014/main" val="2968430712"/>
                    </a:ext>
                  </a:extLst>
                </a:gridCol>
              </a:tblGrid>
              <a:tr h="701040">
                <a:tc>
                  <a:txBody>
                    <a:bodyPr/>
                    <a:lstStyle/>
                    <a:p>
                      <a:endParaRPr lang="en-AU" sz="1600" dirty="0"/>
                    </a:p>
                  </a:txBody>
                  <a:tcPr anchor="ctr">
                    <a:lnB w="6350" cap="flat" cmpd="sng" algn="ctr">
                      <a:solidFill>
                        <a:schemeClr val="tx1"/>
                      </a:solidFill>
                      <a:prstDash val="solid"/>
                      <a:round/>
                      <a:headEnd type="none" w="med" len="med"/>
                      <a:tailEnd type="none" w="med" len="med"/>
                    </a:lnB>
                  </a:tcPr>
                </a:tc>
                <a:tc>
                  <a:txBody>
                    <a:bodyPr/>
                    <a:lstStyle/>
                    <a:p>
                      <a:pPr marL="0" lvl="0" indent="0">
                        <a:lnSpc>
                          <a:spcPct val="100000"/>
                        </a:lnSpc>
                        <a:spcBef>
                          <a:spcPts val="0"/>
                        </a:spcBef>
                        <a:buNone/>
                        <a:defRPr/>
                      </a:pPr>
                      <a:r>
                        <a:rPr lang="en-AU" sz="1600" dirty="0">
                          <a:solidFill>
                            <a:schemeClr val="tx1"/>
                          </a:solidFill>
                        </a:rPr>
                        <a:t>Interview room: </a:t>
                      </a:r>
                    </a:p>
                    <a:p>
                      <a:pPr marL="227013" lvl="0" indent="-227013">
                        <a:lnSpc>
                          <a:spcPct val="100000"/>
                        </a:lnSpc>
                        <a:spcBef>
                          <a:spcPts val="0"/>
                        </a:spcBef>
                        <a:buClr>
                          <a:schemeClr val="tx2"/>
                        </a:buClr>
                        <a:buFont typeface="Arial" panose="020B0604020202020204" pitchFamily="34" charset="0"/>
                        <a:buChar char="•"/>
                        <a:tabLst/>
                        <a:defRPr/>
                      </a:pPr>
                      <a:r>
                        <a:rPr lang="en-AU" sz="1200" dirty="0">
                          <a:solidFill>
                            <a:schemeClr val="tx1"/>
                          </a:solidFill>
                        </a:rPr>
                        <a:t>Internet access</a:t>
                      </a:r>
                    </a:p>
                    <a:p>
                      <a:pPr marL="227013" lvl="0" indent="-227013">
                        <a:lnSpc>
                          <a:spcPct val="100000"/>
                        </a:lnSpc>
                        <a:spcBef>
                          <a:spcPts val="0"/>
                        </a:spcBef>
                        <a:buClr>
                          <a:schemeClr val="tx2"/>
                        </a:buClr>
                        <a:buFont typeface="Arial" panose="020B0604020202020204" pitchFamily="34" charset="0"/>
                        <a:buChar char="•"/>
                        <a:tabLst/>
                        <a:defRPr/>
                      </a:pPr>
                      <a:r>
                        <a:rPr lang="en-AU" sz="1200" dirty="0">
                          <a:solidFill>
                            <a:schemeClr val="tx1"/>
                          </a:solidFill>
                        </a:rPr>
                        <a:t>Report writing room with screen</a:t>
                      </a:r>
                    </a:p>
                  </a:txBody>
                  <a:tcPr marL="0" anchor="ctr">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3261315"/>
                  </a:ext>
                </a:extLst>
              </a:tr>
              <a:tr h="701040">
                <a:tc>
                  <a:txBody>
                    <a:bodyPr/>
                    <a:lstStyle/>
                    <a:p>
                      <a:endParaRPr lang="en-AU" sz="1600" dirty="0"/>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solidFill>
                            <a:schemeClr val="tx1"/>
                          </a:solidFill>
                        </a:rPr>
                        <a:t>Ceremony and Interview invitations including MS Teams link</a:t>
                      </a:r>
                    </a:p>
                  </a:txBody>
                  <a:tcPr marL="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7338373"/>
                  </a:ext>
                </a:extLst>
              </a:tr>
              <a:tr h="701040">
                <a:tc>
                  <a:txBody>
                    <a:bodyPr/>
                    <a:lstStyle/>
                    <a:p>
                      <a:endParaRPr lang="en-AU" sz="1600" dirty="0"/>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solidFill>
                            <a:schemeClr val="tx1"/>
                          </a:solidFill>
                        </a:rPr>
                        <a:t>Sponsor Debrief invitation including MS Teams link</a:t>
                      </a:r>
                    </a:p>
                  </a:txBody>
                  <a:tcPr marL="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334132"/>
                  </a:ext>
                </a:extLst>
              </a:tr>
              <a:tr h="701040">
                <a:tc>
                  <a:txBody>
                    <a:bodyPr/>
                    <a:lstStyle/>
                    <a:p>
                      <a:endParaRPr lang="en-AU" sz="1600" dirty="0"/>
                    </a:p>
                  </a:txBody>
                  <a:tcPr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solidFill>
                            <a:schemeClr val="tx1"/>
                          </a:solidFill>
                        </a:rPr>
                        <a:t>Additional documentation and interview requests from the review team</a:t>
                      </a:r>
                    </a:p>
                  </a:txBody>
                  <a:tcPr marL="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4843724"/>
                  </a:ext>
                </a:extLst>
              </a:tr>
              <a:tr h="701040">
                <a:tc>
                  <a:txBody>
                    <a:bodyPr/>
                    <a:lstStyle/>
                    <a:p>
                      <a:endParaRPr lang="en-AU" sz="1600" dirty="0"/>
                    </a:p>
                  </a:txBody>
                  <a:tcPr anchor="ctr">
                    <a:lnT w="635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solidFill>
                            <a:schemeClr val="tx1"/>
                          </a:solidFill>
                        </a:rPr>
                        <a:t>Building access for review team if onsite</a:t>
                      </a:r>
                    </a:p>
                  </a:txBody>
                  <a:tcPr marL="0" anchor="ctr">
                    <a:lnT w="63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47978309"/>
                  </a:ext>
                </a:extLst>
              </a:tr>
            </a:tbl>
          </a:graphicData>
        </a:graphic>
      </p:graphicFrame>
      <p:sp>
        <p:nvSpPr>
          <p:cNvPr id="6" name="Slide Number Placeholder 5">
            <a:extLst>
              <a:ext uri="{FF2B5EF4-FFF2-40B4-BE49-F238E27FC236}">
                <a16:creationId xmlns:a16="http://schemas.microsoft.com/office/drawing/2014/main" id="{F7AE4842-DAC0-B148-B5CB-DAAE5972B749}"/>
              </a:ext>
            </a:extLst>
          </p:cNvPr>
          <p:cNvSpPr>
            <a:spLocks noGrp="1"/>
          </p:cNvSpPr>
          <p:nvPr>
            <p:ph type="sldNum" sz="quarter" idx="12"/>
          </p:nvPr>
        </p:nvSpPr>
        <p:spPr>
          <a:xfrm>
            <a:off x="11317458" y="6516000"/>
            <a:ext cx="490542" cy="180000"/>
          </a:xfrm>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Public Sans Light"/>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srgbClr val="22272B"/>
              </a:solidFill>
              <a:effectLst/>
              <a:uLnTx/>
              <a:uFillTx/>
              <a:latin typeface="Public Sans Light"/>
              <a:ea typeface="+mn-ea"/>
              <a:cs typeface="+mn-cs"/>
            </a:endParaRPr>
          </a:p>
        </p:txBody>
      </p:sp>
      <p:sp>
        <p:nvSpPr>
          <p:cNvPr id="7" name="Title 6">
            <a:extLst>
              <a:ext uri="{FF2B5EF4-FFF2-40B4-BE49-F238E27FC236}">
                <a16:creationId xmlns:a16="http://schemas.microsoft.com/office/drawing/2014/main" id="{E7A552A0-2A91-C54A-9026-158590986B39}"/>
              </a:ext>
            </a:extLst>
          </p:cNvPr>
          <p:cNvSpPr>
            <a:spLocks noGrp="1"/>
          </p:cNvSpPr>
          <p:nvPr>
            <p:ph type="title"/>
          </p:nvPr>
        </p:nvSpPr>
        <p:spPr>
          <a:xfrm>
            <a:off x="360000" y="360000"/>
            <a:ext cx="9720000" cy="1009652"/>
          </a:xfrm>
        </p:spPr>
        <p:txBody>
          <a:bodyPr/>
          <a:lstStyle/>
          <a:p>
            <a:r>
              <a:rPr lang="en-AU" dirty="0"/>
              <a:t>Overview of Agency Support Requested</a:t>
            </a:r>
            <a:endParaRPr lang="en-AU" dirty="0">
              <a:solidFill>
                <a:schemeClr val="accent3"/>
              </a:solidFill>
            </a:endParaRPr>
          </a:p>
        </p:txBody>
      </p:sp>
      <p:grpSp>
        <p:nvGrpSpPr>
          <p:cNvPr id="24" name="Group 23">
            <a:extLst>
              <a:ext uri="{FF2B5EF4-FFF2-40B4-BE49-F238E27FC236}">
                <a16:creationId xmlns:a16="http://schemas.microsoft.com/office/drawing/2014/main" id="{8DA8D92E-94CF-4449-8A1B-D65F5AB08DFC}"/>
              </a:ext>
            </a:extLst>
          </p:cNvPr>
          <p:cNvGrpSpPr/>
          <p:nvPr/>
        </p:nvGrpSpPr>
        <p:grpSpPr>
          <a:xfrm>
            <a:off x="360000" y="1973765"/>
            <a:ext cx="360000" cy="360000"/>
            <a:chOff x="383262" y="1973765"/>
            <a:chExt cx="360000" cy="360000"/>
          </a:xfrm>
        </p:grpSpPr>
        <p:sp>
          <p:nvSpPr>
            <p:cNvPr id="23" name="Oval 22">
              <a:extLst>
                <a:ext uri="{FF2B5EF4-FFF2-40B4-BE49-F238E27FC236}">
                  <a16:creationId xmlns:a16="http://schemas.microsoft.com/office/drawing/2014/main" id="{AA0C3E92-03A3-934A-A65F-ECAA1B82D4E7}"/>
                </a:ext>
              </a:extLst>
            </p:cNvPr>
            <p:cNvSpPr/>
            <p:nvPr/>
          </p:nvSpPr>
          <p:spPr>
            <a:xfrm>
              <a:off x="383262" y="1973765"/>
              <a:ext cx="360000" cy="36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
          <p:nvSpPr>
            <p:cNvPr id="22" name="Graphic 16" descr="Badge Tick outline">
              <a:extLst>
                <a:ext uri="{FF2B5EF4-FFF2-40B4-BE49-F238E27FC236}">
                  <a16:creationId xmlns:a16="http://schemas.microsoft.com/office/drawing/2014/main" id="{52890AD9-356E-D949-9930-83D1A710841D}"/>
                </a:ext>
              </a:extLst>
            </p:cNvPr>
            <p:cNvSpPr>
              <a:spLocks noChangeAspect="1"/>
            </p:cNvSpPr>
            <p:nvPr/>
          </p:nvSpPr>
          <p:spPr>
            <a:xfrm>
              <a:off x="455262" y="2079720"/>
              <a:ext cx="216000" cy="148090"/>
            </a:xfrm>
            <a:custGeom>
              <a:avLst/>
              <a:gdLst>
                <a:gd name="connsiteX0" fmla="*/ 92393 w 251460"/>
                <a:gd name="connsiteY0" fmla="*/ 145733 h 172402"/>
                <a:gd name="connsiteX1" fmla="*/ 13335 w 251460"/>
                <a:gd name="connsiteY1" fmla="*/ 66675 h 172402"/>
                <a:gd name="connsiteX2" fmla="*/ 0 w 251460"/>
                <a:gd name="connsiteY2" fmla="*/ 80010 h 172402"/>
                <a:gd name="connsiteX3" fmla="*/ 92393 w 251460"/>
                <a:gd name="connsiteY3" fmla="*/ 172403 h 172402"/>
                <a:gd name="connsiteX4" fmla="*/ 251460 w 251460"/>
                <a:gd name="connsiteY4" fmla="*/ 13335 h 172402"/>
                <a:gd name="connsiteX5" fmla="*/ 238125 w 251460"/>
                <a:gd name="connsiteY5" fmla="*/ 0 h 17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72402">
                  <a:moveTo>
                    <a:pt x="92393" y="145733"/>
                  </a:moveTo>
                  <a:lnTo>
                    <a:pt x="13335" y="66675"/>
                  </a:lnTo>
                  <a:lnTo>
                    <a:pt x="0" y="80010"/>
                  </a:lnTo>
                  <a:lnTo>
                    <a:pt x="92393" y="172403"/>
                  </a:lnTo>
                  <a:lnTo>
                    <a:pt x="251460" y="13335"/>
                  </a:lnTo>
                  <a:lnTo>
                    <a:pt x="238125" y="0"/>
                  </a:lnTo>
                  <a:close/>
                </a:path>
              </a:pathLst>
            </a:custGeom>
            <a:solidFill>
              <a:schemeClr val="bg1"/>
            </a:solid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22272B"/>
                </a:solidFill>
                <a:effectLst/>
                <a:uLnTx/>
                <a:uFillTx/>
                <a:latin typeface="Public Sans Light"/>
                <a:ea typeface="+mn-ea"/>
                <a:cs typeface="+mn-cs"/>
              </a:endParaRPr>
            </a:p>
          </p:txBody>
        </p:sp>
      </p:grpSp>
      <p:grpSp>
        <p:nvGrpSpPr>
          <p:cNvPr id="25" name="Group 24">
            <a:extLst>
              <a:ext uri="{FF2B5EF4-FFF2-40B4-BE49-F238E27FC236}">
                <a16:creationId xmlns:a16="http://schemas.microsoft.com/office/drawing/2014/main" id="{068635D3-F23E-EE4E-885B-5D927C7C6FD8}"/>
              </a:ext>
            </a:extLst>
          </p:cNvPr>
          <p:cNvGrpSpPr/>
          <p:nvPr/>
        </p:nvGrpSpPr>
        <p:grpSpPr>
          <a:xfrm>
            <a:off x="360000" y="2682938"/>
            <a:ext cx="360000" cy="360000"/>
            <a:chOff x="383262" y="1973765"/>
            <a:chExt cx="360000" cy="360000"/>
          </a:xfrm>
        </p:grpSpPr>
        <p:sp>
          <p:nvSpPr>
            <p:cNvPr id="26" name="Oval 25">
              <a:extLst>
                <a:ext uri="{FF2B5EF4-FFF2-40B4-BE49-F238E27FC236}">
                  <a16:creationId xmlns:a16="http://schemas.microsoft.com/office/drawing/2014/main" id="{9EB0C1C6-79AF-1C4E-8197-9D9379EC6DC6}"/>
                </a:ext>
              </a:extLst>
            </p:cNvPr>
            <p:cNvSpPr/>
            <p:nvPr/>
          </p:nvSpPr>
          <p:spPr>
            <a:xfrm>
              <a:off x="383262" y="1973765"/>
              <a:ext cx="360000" cy="36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
          <p:nvSpPr>
            <p:cNvPr id="27" name="Graphic 16" descr="Badge Tick outline">
              <a:extLst>
                <a:ext uri="{FF2B5EF4-FFF2-40B4-BE49-F238E27FC236}">
                  <a16:creationId xmlns:a16="http://schemas.microsoft.com/office/drawing/2014/main" id="{5222C661-2124-5041-AD18-3078C3620CD7}"/>
                </a:ext>
              </a:extLst>
            </p:cNvPr>
            <p:cNvSpPr>
              <a:spLocks noChangeAspect="1"/>
            </p:cNvSpPr>
            <p:nvPr/>
          </p:nvSpPr>
          <p:spPr>
            <a:xfrm>
              <a:off x="455262" y="2079720"/>
              <a:ext cx="216000" cy="148090"/>
            </a:xfrm>
            <a:custGeom>
              <a:avLst/>
              <a:gdLst>
                <a:gd name="connsiteX0" fmla="*/ 92393 w 251460"/>
                <a:gd name="connsiteY0" fmla="*/ 145733 h 172402"/>
                <a:gd name="connsiteX1" fmla="*/ 13335 w 251460"/>
                <a:gd name="connsiteY1" fmla="*/ 66675 h 172402"/>
                <a:gd name="connsiteX2" fmla="*/ 0 w 251460"/>
                <a:gd name="connsiteY2" fmla="*/ 80010 h 172402"/>
                <a:gd name="connsiteX3" fmla="*/ 92393 w 251460"/>
                <a:gd name="connsiteY3" fmla="*/ 172403 h 172402"/>
                <a:gd name="connsiteX4" fmla="*/ 251460 w 251460"/>
                <a:gd name="connsiteY4" fmla="*/ 13335 h 172402"/>
                <a:gd name="connsiteX5" fmla="*/ 238125 w 251460"/>
                <a:gd name="connsiteY5" fmla="*/ 0 h 17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72402">
                  <a:moveTo>
                    <a:pt x="92393" y="145733"/>
                  </a:moveTo>
                  <a:lnTo>
                    <a:pt x="13335" y="66675"/>
                  </a:lnTo>
                  <a:lnTo>
                    <a:pt x="0" y="80010"/>
                  </a:lnTo>
                  <a:lnTo>
                    <a:pt x="92393" y="172403"/>
                  </a:lnTo>
                  <a:lnTo>
                    <a:pt x="251460" y="13335"/>
                  </a:lnTo>
                  <a:lnTo>
                    <a:pt x="238125" y="0"/>
                  </a:lnTo>
                  <a:close/>
                </a:path>
              </a:pathLst>
            </a:custGeom>
            <a:solidFill>
              <a:schemeClr val="bg1"/>
            </a:solid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22272B"/>
                </a:solidFill>
                <a:effectLst/>
                <a:uLnTx/>
                <a:uFillTx/>
                <a:latin typeface="Public Sans Light"/>
                <a:ea typeface="+mn-ea"/>
                <a:cs typeface="+mn-cs"/>
              </a:endParaRPr>
            </a:p>
          </p:txBody>
        </p:sp>
      </p:grpSp>
      <p:grpSp>
        <p:nvGrpSpPr>
          <p:cNvPr id="28" name="Group 27">
            <a:extLst>
              <a:ext uri="{FF2B5EF4-FFF2-40B4-BE49-F238E27FC236}">
                <a16:creationId xmlns:a16="http://schemas.microsoft.com/office/drawing/2014/main" id="{BE7004FF-8A46-FF48-AA7B-E082AF103668}"/>
              </a:ext>
            </a:extLst>
          </p:cNvPr>
          <p:cNvGrpSpPr/>
          <p:nvPr/>
        </p:nvGrpSpPr>
        <p:grpSpPr>
          <a:xfrm>
            <a:off x="360000" y="3392111"/>
            <a:ext cx="360000" cy="360000"/>
            <a:chOff x="383262" y="1973765"/>
            <a:chExt cx="360000" cy="360000"/>
          </a:xfrm>
        </p:grpSpPr>
        <p:sp>
          <p:nvSpPr>
            <p:cNvPr id="29" name="Oval 28">
              <a:extLst>
                <a:ext uri="{FF2B5EF4-FFF2-40B4-BE49-F238E27FC236}">
                  <a16:creationId xmlns:a16="http://schemas.microsoft.com/office/drawing/2014/main" id="{65E84BE9-B568-F74A-8425-634B30DFE90A}"/>
                </a:ext>
              </a:extLst>
            </p:cNvPr>
            <p:cNvSpPr/>
            <p:nvPr/>
          </p:nvSpPr>
          <p:spPr>
            <a:xfrm>
              <a:off x="383262" y="1973765"/>
              <a:ext cx="360000" cy="36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
          <p:nvSpPr>
            <p:cNvPr id="30" name="Graphic 16" descr="Badge Tick outline">
              <a:extLst>
                <a:ext uri="{FF2B5EF4-FFF2-40B4-BE49-F238E27FC236}">
                  <a16:creationId xmlns:a16="http://schemas.microsoft.com/office/drawing/2014/main" id="{A8AC9AD8-8A44-9340-8C2B-CBDDD34C65F0}"/>
                </a:ext>
              </a:extLst>
            </p:cNvPr>
            <p:cNvSpPr>
              <a:spLocks noChangeAspect="1"/>
            </p:cNvSpPr>
            <p:nvPr/>
          </p:nvSpPr>
          <p:spPr>
            <a:xfrm>
              <a:off x="455262" y="2079720"/>
              <a:ext cx="216000" cy="148090"/>
            </a:xfrm>
            <a:custGeom>
              <a:avLst/>
              <a:gdLst>
                <a:gd name="connsiteX0" fmla="*/ 92393 w 251460"/>
                <a:gd name="connsiteY0" fmla="*/ 145733 h 172402"/>
                <a:gd name="connsiteX1" fmla="*/ 13335 w 251460"/>
                <a:gd name="connsiteY1" fmla="*/ 66675 h 172402"/>
                <a:gd name="connsiteX2" fmla="*/ 0 w 251460"/>
                <a:gd name="connsiteY2" fmla="*/ 80010 h 172402"/>
                <a:gd name="connsiteX3" fmla="*/ 92393 w 251460"/>
                <a:gd name="connsiteY3" fmla="*/ 172403 h 172402"/>
                <a:gd name="connsiteX4" fmla="*/ 251460 w 251460"/>
                <a:gd name="connsiteY4" fmla="*/ 13335 h 172402"/>
                <a:gd name="connsiteX5" fmla="*/ 238125 w 251460"/>
                <a:gd name="connsiteY5" fmla="*/ 0 h 17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72402">
                  <a:moveTo>
                    <a:pt x="92393" y="145733"/>
                  </a:moveTo>
                  <a:lnTo>
                    <a:pt x="13335" y="66675"/>
                  </a:lnTo>
                  <a:lnTo>
                    <a:pt x="0" y="80010"/>
                  </a:lnTo>
                  <a:lnTo>
                    <a:pt x="92393" y="172403"/>
                  </a:lnTo>
                  <a:lnTo>
                    <a:pt x="251460" y="13335"/>
                  </a:lnTo>
                  <a:lnTo>
                    <a:pt x="238125" y="0"/>
                  </a:lnTo>
                  <a:close/>
                </a:path>
              </a:pathLst>
            </a:custGeom>
            <a:solidFill>
              <a:schemeClr val="bg1"/>
            </a:solid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22272B"/>
                </a:solidFill>
                <a:effectLst/>
                <a:uLnTx/>
                <a:uFillTx/>
                <a:latin typeface="Public Sans Light"/>
                <a:ea typeface="+mn-ea"/>
                <a:cs typeface="+mn-cs"/>
              </a:endParaRPr>
            </a:p>
          </p:txBody>
        </p:sp>
      </p:grpSp>
      <p:grpSp>
        <p:nvGrpSpPr>
          <p:cNvPr id="31" name="Group 30">
            <a:extLst>
              <a:ext uri="{FF2B5EF4-FFF2-40B4-BE49-F238E27FC236}">
                <a16:creationId xmlns:a16="http://schemas.microsoft.com/office/drawing/2014/main" id="{B145B3AE-AA92-8040-8D49-93B3086335B9}"/>
              </a:ext>
            </a:extLst>
          </p:cNvPr>
          <p:cNvGrpSpPr/>
          <p:nvPr/>
        </p:nvGrpSpPr>
        <p:grpSpPr>
          <a:xfrm>
            <a:off x="360000" y="4101284"/>
            <a:ext cx="360000" cy="360000"/>
            <a:chOff x="383262" y="1973765"/>
            <a:chExt cx="360000" cy="360000"/>
          </a:xfrm>
        </p:grpSpPr>
        <p:sp>
          <p:nvSpPr>
            <p:cNvPr id="32" name="Oval 31">
              <a:extLst>
                <a:ext uri="{FF2B5EF4-FFF2-40B4-BE49-F238E27FC236}">
                  <a16:creationId xmlns:a16="http://schemas.microsoft.com/office/drawing/2014/main" id="{CDA349E3-CED2-5246-88BB-00782E6B32B2}"/>
                </a:ext>
              </a:extLst>
            </p:cNvPr>
            <p:cNvSpPr/>
            <p:nvPr/>
          </p:nvSpPr>
          <p:spPr>
            <a:xfrm>
              <a:off x="383262" y="1973765"/>
              <a:ext cx="360000" cy="36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
          <p:nvSpPr>
            <p:cNvPr id="33" name="Graphic 16" descr="Badge Tick outline">
              <a:extLst>
                <a:ext uri="{FF2B5EF4-FFF2-40B4-BE49-F238E27FC236}">
                  <a16:creationId xmlns:a16="http://schemas.microsoft.com/office/drawing/2014/main" id="{A1937916-240B-D349-BAA1-595563F1389E}"/>
                </a:ext>
              </a:extLst>
            </p:cNvPr>
            <p:cNvSpPr>
              <a:spLocks noChangeAspect="1"/>
            </p:cNvSpPr>
            <p:nvPr/>
          </p:nvSpPr>
          <p:spPr>
            <a:xfrm>
              <a:off x="455262" y="2079720"/>
              <a:ext cx="216000" cy="148090"/>
            </a:xfrm>
            <a:custGeom>
              <a:avLst/>
              <a:gdLst>
                <a:gd name="connsiteX0" fmla="*/ 92393 w 251460"/>
                <a:gd name="connsiteY0" fmla="*/ 145733 h 172402"/>
                <a:gd name="connsiteX1" fmla="*/ 13335 w 251460"/>
                <a:gd name="connsiteY1" fmla="*/ 66675 h 172402"/>
                <a:gd name="connsiteX2" fmla="*/ 0 w 251460"/>
                <a:gd name="connsiteY2" fmla="*/ 80010 h 172402"/>
                <a:gd name="connsiteX3" fmla="*/ 92393 w 251460"/>
                <a:gd name="connsiteY3" fmla="*/ 172403 h 172402"/>
                <a:gd name="connsiteX4" fmla="*/ 251460 w 251460"/>
                <a:gd name="connsiteY4" fmla="*/ 13335 h 172402"/>
                <a:gd name="connsiteX5" fmla="*/ 238125 w 251460"/>
                <a:gd name="connsiteY5" fmla="*/ 0 h 17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72402">
                  <a:moveTo>
                    <a:pt x="92393" y="145733"/>
                  </a:moveTo>
                  <a:lnTo>
                    <a:pt x="13335" y="66675"/>
                  </a:lnTo>
                  <a:lnTo>
                    <a:pt x="0" y="80010"/>
                  </a:lnTo>
                  <a:lnTo>
                    <a:pt x="92393" y="172403"/>
                  </a:lnTo>
                  <a:lnTo>
                    <a:pt x="251460" y="13335"/>
                  </a:lnTo>
                  <a:lnTo>
                    <a:pt x="238125" y="0"/>
                  </a:lnTo>
                  <a:close/>
                </a:path>
              </a:pathLst>
            </a:custGeom>
            <a:solidFill>
              <a:schemeClr val="bg1"/>
            </a:solid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22272B"/>
                </a:solidFill>
                <a:effectLst/>
                <a:uLnTx/>
                <a:uFillTx/>
                <a:latin typeface="Public Sans Light"/>
                <a:ea typeface="+mn-ea"/>
                <a:cs typeface="+mn-cs"/>
              </a:endParaRPr>
            </a:p>
          </p:txBody>
        </p:sp>
      </p:grpSp>
      <p:grpSp>
        <p:nvGrpSpPr>
          <p:cNvPr id="34" name="Group 33">
            <a:extLst>
              <a:ext uri="{FF2B5EF4-FFF2-40B4-BE49-F238E27FC236}">
                <a16:creationId xmlns:a16="http://schemas.microsoft.com/office/drawing/2014/main" id="{66F01A73-EC13-F947-B2BF-2B5373349B07}"/>
              </a:ext>
            </a:extLst>
          </p:cNvPr>
          <p:cNvGrpSpPr/>
          <p:nvPr/>
        </p:nvGrpSpPr>
        <p:grpSpPr>
          <a:xfrm>
            <a:off x="360000" y="4810457"/>
            <a:ext cx="360000" cy="360000"/>
            <a:chOff x="383262" y="1973765"/>
            <a:chExt cx="360000" cy="360000"/>
          </a:xfrm>
        </p:grpSpPr>
        <p:sp>
          <p:nvSpPr>
            <p:cNvPr id="35" name="Oval 34">
              <a:extLst>
                <a:ext uri="{FF2B5EF4-FFF2-40B4-BE49-F238E27FC236}">
                  <a16:creationId xmlns:a16="http://schemas.microsoft.com/office/drawing/2014/main" id="{4853EF4B-FD0B-5F45-BA9F-CA5243474529}"/>
                </a:ext>
              </a:extLst>
            </p:cNvPr>
            <p:cNvSpPr/>
            <p:nvPr/>
          </p:nvSpPr>
          <p:spPr>
            <a:xfrm>
              <a:off x="383262" y="1973765"/>
              <a:ext cx="360000" cy="36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
          <p:nvSpPr>
            <p:cNvPr id="36" name="Graphic 16" descr="Badge Tick outline">
              <a:extLst>
                <a:ext uri="{FF2B5EF4-FFF2-40B4-BE49-F238E27FC236}">
                  <a16:creationId xmlns:a16="http://schemas.microsoft.com/office/drawing/2014/main" id="{3221F347-FC1B-E24E-8016-95A7D91C6216}"/>
                </a:ext>
              </a:extLst>
            </p:cNvPr>
            <p:cNvSpPr>
              <a:spLocks noChangeAspect="1"/>
            </p:cNvSpPr>
            <p:nvPr/>
          </p:nvSpPr>
          <p:spPr>
            <a:xfrm>
              <a:off x="455262" y="2079720"/>
              <a:ext cx="216000" cy="148090"/>
            </a:xfrm>
            <a:custGeom>
              <a:avLst/>
              <a:gdLst>
                <a:gd name="connsiteX0" fmla="*/ 92393 w 251460"/>
                <a:gd name="connsiteY0" fmla="*/ 145733 h 172402"/>
                <a:gd name="connsiteX1" fmla="*/ 13335 w 251460"/>
                <a:gd name="connsiteY1" fmla="*/ 66675 h 172402"/>
                <a:gd name="connsiteX2" fmla="*/ 0 w 251460"/>
                <a:gd name="connsiteY2" fmla="*/ 80010 h 172402"/>
                <a:gd name="connsiteX3" fmla="*/ 92393 w 251460"/>
                <a:gd name="connsiteY3" fmla="*/ 172403 h 172402"/>
                <a:gd name="connsiteX4" fmla="*/ 251460 w 251460"/>
                <a:gd name="connsiteY4" fmla="*/ 13335 h 172402"/>
                <a:gd name="connsiteX5" fmla="*/ 238125 w 251460"/>
                <a:gd name="connsiteY5" fmla="*/ 0 h 17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72402">
                  <a:moveTo>
                    <a:pt x="92393" y="145733"/>
                  </a:moveTo>
                  <a:lnTo>
                    <a:pt x="13335" y="66675"/>
                  </a:lnTo>
                  <a:lnTo>
                    <a:pt x="0" y="80010"/>
                  </a:lnTo>
                  <a:lnTo>
                    <a:pt x="92393" y="172403"/>
                  </a:lnTo>
                  <a:lnTo>
                    <a:pt x="251460" y="13335"/>
                  </a:lnTo>
                  <a:lnTo>
                    <a:pt x="238125" y="0"/>
                  </a:lnTo>
                  <a:close/>
                </a:path>
              </a:pathLst>
            </a:custGeom>
            <a:solidFill>
              <a:schemeClr val="bg1"/>
            </a:solid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22272B"/>
                </a:solidFill>
                <a:effectLst/>
                <a:uLnTx/>
                <a:uFillTx/>
                <a:latin typeface="Public Sans Light"/>
                <a:ea typeface="+mn-ea"/>
                <a:cs typeface="+mn-cs"/>
              </a:endParaRPr>
            </a:p>
          </p:txBody>
        </p:sp>
      </p:grpSp>
      <p:grpSp>
        <p:nvGrpSpPr>
          <p:cNvPr id="37" name="Group 36">
            <a:extLst>
              <a:ext uri="{FF2B5EF4-FFF2-40B4-BE49-F238E27FC236}">
                <a16:creationId xmlns:a16="http://schemas.microsoft.com/office/drawing/2014/main" id="{6FF02050-B3C6-4B4F-8C63-0D709FAE44C5}"/>
              </a:ext>
            </a:extLst>
          </p:cNvPr>
          <p:cNvGrpSpPr/>
          <p:nvPr/>
        </p:nvGrpSpPr>
        <p:grpSpPr>
          <a:xfrm>
            <a:off x="360000" y="5519631"/>
            <a:ext cx="360000" cy="360000"/>
            <a:chOff x="383262" y="1973765"/>
            <a:chExt cx="360000" cy="360000"/>
          </a:xfrm>
        </p:grpSpPr>
        <p:sp>
          <p:nvSpPr>
            <p:cNvPr id="38" name="Oval 37">
              <a:extLst>
                <a:ext uri="{FF2B5EF4-FFF2-40B4-BE49-F238E27FC236}">
                  <a16:creationId xmlns:a16="http://schemas.microsoft.com/office/drawing/2014/main" id="{628D4EA3-457E-3D4A-9EF6-DA65922CD84E}"/>
                </a:ext>
              </a:extLst>
            </p:cNvPr>
            <p:cNvSpPr/>
            <p:nvPr/>
          </p:nvSpPr>
          <p:spPr>
            <a:xfrm>
              <a:off x="383262" y="1973765"/>
              <a:ext cx="360000" cy="36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
          <p:nvSpPr>
            <p:cNvPr id="39" name="Graphic 16" descr="Badge Tick outline">
              <a:extLst>
                <a:ext uri="{FF2B5EF4-FFF2-40B4-BE49-F238E27FC236}">
                  <a16:creationId xmlns:a16="http://schemas.microsoft.com/office/drawing/2014/main" id="{68570CB9-7069-694E-9E6A-4C1B9906CEC0}"/>
                </a:ext>
              </a:extLst>
            </p:cNvPr>
            <p:cNvSpPr>
              <a:spLocks noChangeAspect="1"/>
            </p:cNvSpPr>
            <p:nvPr/>
          </p:nvSpPr>
          <p:spPr>
            <a:xfrm>
              <a:off x="455262" y="2079720"/>
              <a:ext cx="216000" cy="148090"/>
            </a:xfrm>
            <a:custGeom>
              <a:avLst/>
              <a:gdLst>
                <a:gd name="connsiteX0" fmla="*/ 92393 w 251460"/>
                <a:gd name="connsiteY0" fmla="*/ 145733 h 172402"/>
                <a:gd name="connsiteX1" fmla="*/ 13335 w 251460"/>
                <a:gd name="connsiteY1" fmla="*/ 66675 h 172402"/>
                <a:gd name="connsiteX2" fmla="*/ 0 w 251460"/>
                <a:gd name="connsiteY2" fmla="*/ 80010 h 172402"/>
                <a:gd name="connsiteX3" fmla="*/ 92393 w 251460"/>
                <a:gd name="connsiteY3" fmla="*/ 172403 h 172402"/>
                <a:gd name="connsiteX4" fmla="*/ 251460 w 251460"/>
                <a:gd name="connsiteY4" fmla="*/ 13335 h 172402"/>
                <a:gd name="connsiteX5" fmla="*/ 238125 w 251460"/>
                <a:gd name="connsiteY5" fmla="*/ 0 h 17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72402">
                  <a:moveTo>
                    <a:pt x="92393" y="145733"/>
                  </a:moveTo>
                  <a:lnTo>
                    <a:pt x="13335" y="66675"/>
                  </a:lnTo>
                  <a:lnTo>
                    <a:pt x="0" y="80010"/>
                  </a:lnTo>
                  <a:lnTo>
                    <a:pt x="92393" y="172403"/>
                  </a:lnTo>
                  <a:lnTo>
                    <a:pt x="251460" y="13335"/>
                  </a:lnTo>
                  <a:lnTo>
                    <a:pt x="238125" y="0"/>
                  </a:lnTo>
                  <a:close/>
                </a:path>
              </a:pathLst>
            </a:custGeom>
            <a:solidFill>
              <a:schemeClr val="bg1"/>
            </a:solid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22272B"/>
                </a:solidFill>
                <a:effectLst/>
                <a:uLnTx/>
                <a:uFillTx/>
                <a:latin typeface="Public Sans Light"/>
                <a:ea typeface="+mn-ea"/>
                <a:cs typeface="+mn-cs"/>
              </a:endParaRPr>
            </a:p>
          </p:txBody>
        </p:sp>
      </p:grpSp>
      <p:grpSp>
        <p:nvGrpSpPr>
          <p:cNvPr id="40" name="Group 39">
            <a:extLst>
              <a:ext uri="{FF2B5EF4-FFF2-40B4-BE49-F238E27FC236}">
                <a16:creationId xmlns:a16="http://schemas.microsoft.com/office/drawing/2014/main" id="{330928E0-B36D-FF49-AF19-8ED4F3D07BE5}"/>
              </a:ext>
            </a:extLst>
          </p:cNvPr>
          <p:cNvGrpSpPr/>
          <p:nvPr/>
        </p:nvGrpSpPr>
        <p:grpSpPr>
          <a:xfrm>
            <a:off x="6431651" y="1973765"/>
            <a:ext cx="360000" cy="360000"/>
            <a:chOff x="383262" y="1973765"/>
            <a:chExt cx="360000" cy="360000"/>
          </a:xfrm>
        </p:grpSpPr>
        <p:sp>
          <p:nvSpPr>
            <p:cNvPr id="41" name="Oval 40">
              <a:extLst>
                <a:ext uri="{FF2B5EF4-FFF2-40B4-BE49-F238E27FC236}">
                  <a16:creationId xmlns:a16="http://schemas.microsoft.com/office/drawing/2014/main" id="{48CAB451-194A-7640-BA38-DAC28DB24E0B}"/>
                </a:ext>
              </a:extLst>
            </p:cNvPr>
            <p:cNvSpPr/>
            <p:nvPr/>
          </p:nvSpPr>
          <p:spPr>
            <a:xfrm>
              <a:off x="383262" y="1973765"/>
              <a:ext cx="360000" cy="36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
          <p:nvSpPr>
            <p:cNvPr id="42" name="Graphic 16" descr="Badge Tick outline">
              <a:extLst>
                <a:ext uri="{FF2B5EF4-FFF2-40B4-BE49-F238E27FC236}">
                  <a16:creationId xmlns:a16="http://schemas.microsoft.com/office/drawing/2014/main" id="{97DD4904-1EA1-4942-B1CB-BCEBED253D05}"/>
                </a:ext>
              </a:extLst>
            </p:cNvPr>
            <p:cNvSpPr>
              <a:spLocks noChangeAspect="1"/>
            </p:cNvSpPr>
            <p:nvPr/>
          </p:nvSpPr>
          <p:spPr>
            <a:xfrm>
              <a:off x="455262" y="2079720"/>
              <a:ext cx="216000" cy="148090"/>
            </a:xfrm>
            <a:custGeom>
              <a:avLst/>
              <a:gdLst>
                <a:gd name="connsiteX0" fmla="*/ 92393 w 251460"/>
                <a:gd name="connsiteY0" fmla="*/ 145733 h 172402"/>
                <a:gd name="connsiteX1" fmla="*/ 13335 w 251460"/>
                <a:gd name="connsiteY1" fmla="*/ 66675 h 172402"/>
                <a:gd name="connsiteX2" fmla="*/ 0 w 251460"/>
                <a:gd name="connsiteY2" fmla="*/ 80010 h 172402"/>
                <a:gd name="connsiteX3" fmla="*/ 92393 w 251460"/>
                <a:gd name="connsiteY3" fmla="*/ 172403 h 172402"/>
                <a:gd name="connsiteX4" fmla="*/ 251460 w 251460"/>
                <a:gd name="connsiteY4" fmla="*/ 13335 h 172402"/>
                <a:gd name="connsiteX5" fmla="*/ 238125 w 251460"/>
                <a:gd name="connsiteY5" fmla="*/ 0 h 17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72402">
                  <a:moveTo>
                    <a:pt x="92393" y="145733"/>
                  </a:moveTo>
                  <a:lnTo>
                    <a:pt x="13335" y="66675"/>
                  </a:lnTo>
                  <a:lnTo>
                    <a:pt x="0" y="80010"/>
                  </a:lnTo>
                  <a:lnTo>
                    <a:pt x="92393" y="172403"/>
                  </a:lnTo>
                  <a:lnTo>
                    <a:pt x="251460" y="13335"/>
                  </a:lnTo>
                  <a:lnTo>
                    <a:pt x="238125" y="0"/>
                  </a:lnTo>
                  <a:close/>
                </a:path>
              </a:pathLst>
            </a:custGeom>
            <a:solidFill>
              <a:schemeClr val="bg1"/>
            </a:solid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22272B"/>
                </a:solidFill>
                <a:effectLst/>
                <a:uLnTx/>
                <a:uFillTx/>
                <a:latin typeface="Public Sans Light"/>
                <a:ea typeface="+mn-ea"/>
                <a:cs typeface="+mn-cs"/>
              </a:endParaRPr>
            </a:p>
          </p:txBody>
        </p:sp>
      </p:grpSp>
      <p:grpSp>
        <p:nvGrpSpPr>
          <p:cNvPr id="43" name="Group 42">
            <a:extLst>
              <a:ext uri="{FF2B5EF4-FFF2-40B4-BE49-F238E27FC236}">
                <a16:creationId xmlns:a16="http://schemas.microsoft.com/office/drawing/2014/main" id="{A77DF0C9-1E67-124C-902B-A2BEDB4F3ED5}"/>
              </a:ext>
            </a:extLst>
          </p:cNvPr>
          <p:cNvGrpSpPr/>
          <p:nvPr/>
        </p:nvGrpSpPr>
        <p:grpSpPr>
          <a:xfrm>
            <a:off x="6431651" y="2682938"/>
            <a:ext cx="360000" cy="360000"/>
            <a:chOff x="383262" y="1973765"/>
            <a:chExt cx="360000" cy="360000"/>
          </a:xfrm>
        </p:grpSpPr>
        <p:sp>
          <p:nvSpPr>
            <p:cNvPr id="44" name="Oval 43">
              <a:extLst>
                <a:ext uri="{FF2B5EF4-FFF2-40B4-BE49-F238E27FC236}">
                  <a16:creationId xmlns:a16="http://schemas.microsoft.com/office/drawing/2014/main" id="{A70A6125-C033-214C-9B61-4B85F635DB33}"/>
                </a:ext>
              </a:extLst>
            </p:cNvPr>
            <p:cNvSpPr/>
            <p:nvPr/>
          </p:nvSpPr>
          <p:spPr>
            <a:xfrm>
              <a:off x="383262" y="1973765"/>
              <a:ext cx="360000" cy="36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
          <p:nvSpPr>
            <p:cNvPr id="45" name="Graphic 16" descr="Badge Tick outline">
              <a:extLst>
                <a:ext uri="{FF2B5EF4-FFF2-40B4-BE49-F238E27FC236}">
                  <a16:creationId xmlns:a16="http://schemas.microsoft.com/office/drawing/2014/main" id="{1D72193A-01E9-E040-AA37-591781D39D2F}"/>
                </a:ext>
              </a:extLst>
            </p:cNvPr>
            <p:cNvSpPr>
              <a:spLocks noChangeAspect="1"/>
            </p:cNvSpPr>
            <p:nvPr/>
          </p:nvSpPr>
          <p:spPr>
            <a:xfrm>
              <a:off x="455262" y="2079720"/>
              <a:ext cx="216000" cy="148090"/>
            </a:xfrm>
            <a:custGeom>
              <a:avLst/>
              <a:gdLst>
                <a:gd name="connsiteX0" fmla="*/ 92393 w 251460"/>
                <a:gd name="connsiteY0" fmla="*/ 145733 h 172402"/>
                <a:gd name="connsiteX1" fmla="*/ 13335 w 251460"/>
                <a:gd name="connsiteY1" fmla="*/ 66675 h 172402"/>
                <a:gd name="connsiteX2" fmla="*/ 0 w 251460"/>
                <a:gd name="connsiteY2" fmla="*/ 80010 h 172402"/>
                <a:gd name="connsiteX3" fmla="*/ 92393 w 251460"/>
                <a:gd name="connsiteY3" fmla="*/ 172403 h 172402"/>
                <a:gd name="connsiteX4" fmla="*/ 251460 w 251460"/>
                <a:gd name="connsiteY4" fmla="*/ 13335 h 172402"/>
                <a:gd name="connsiteX5" fmla="*/ 238125 w 251460"/>
                <a:gd name="connsiteY5" fmla="*/ 0 h 17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72402">
                  <a:moveTo>
                    <a:pt x="92393" y="145733"/>
                  </a:moveTo>
                  <a:lnTo>
                    <a:pt x="13335" y="66675"/>
                  </a:lnTo>
                  <a:lnTo>
                    <a:pt x="0" y="80010"/>
                  </a:lnTo>
                  <a:lnTo>
                    <a:pt x="92393" y="172403"/>
                  </a:lnTo>
                  <a:lnTo>
                    <a:pt x="251460" y="13335"/>
                  </a:lnTo>
                  <a:lnTo>
                    <a:pt x="238125" y="0"/>
                  </a:lnTo>
                  <a:close/>
                </a:path>
              </a:pathLst>
            </a:custGeom>
            <a:solidFill>
              <a:schemeClr val="bg1"/>
            </a:solid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22272B"/>
                </a:solidFill>
                <a:effectLst/>
                <a:uLnTx/>
                <a:uFillTx/>
                <a:latin typeface="Public Sans Light"/>
                <a:ea typeface="+mn-ea"/>
                <a:cs typeface="+mn-cs"/>
              </a:endParaRPr>
            </a:p>
          </p:txBody>
        </p:sp>
      </p:grpSp>
      <p:grpSp>
        <p:nvGrpSpPr>
          <p:cNvPr id="46" name="Group 45">
            <a:extLst>
              <a:ext uri="{FF2B5EF4-FFF2-40B4-BE49-F238E27FC236}">
                <a16:creationId xmlns:a16="http://schemas.microsoft.com/office/drawing/2014/main" id="{D2239628-172A-7841-9686-A2DA9D0455DC}"/>
              </a:ext>
            </a:extLst>
          </p:cNvPr>
          <p:cNvGrpSpPr/>
          <p:nvPr/>
        </p:nvGrpSpPr>
        <p:grpSpPr>
          <a:xfrm>
            <a:off x="6431651" y="3392111"/>
            <a:ext cx="360000" cy="360000"/>
            <a:chOff x="383262" y="1973765"/>
            <a:chExt cx="360000" cy="360000"/>
          </a:xfrm>
        </p:grpSpPr>
        <p:sp>
          <p:nvSpPr>
            <p:cNvPr id="47" name="Oval 46">
              <a:extLst>
                <a:ext uri="{FF2B5EF4-FFF2-40B4-BE49-F238E27FC236}">
                  <a16:creationId xmlns:a16="http://schemas.microsoft.com/office/drawing/2014/main" id="{9D743162-5264-1548-85CF-B6BDA28F191F}"/>
                </a:ext>
              </a:extLst>
            </p:cNvPr>
            <p:cNvSpPr/>
            <p:nvPr/>
          </p:nvSpPr>
          <p:spPr>
            <a:xfrm>
              <a:off x="383262" y="1973765"/>
              <a:ext cx="360000" cy="36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
          <p:nvSpPr>
            <p:cNvPr id="48" name="Graphic 16" descr="Badge Tick outline">
              <a:extLst>
                <a:ext uri="{FF2B5EF4-FFF2-40B4-BE49-F238E27FC236}">
                  <a16:creationId xmlns:a16="http://schemas.microsoft.com/office/drawing/2014/main" id="{82FFDDEF-A5C7-CB4C-BEB8-D8EFAF35E3B3}"/>
                </a:ext>
              </a:extLst>
            </p:cNvPr>
            <p:cNvSpPr>
              <a:spLocks noChangeAspect="1"/>
            </p:cNvSpPr>
            <p:nvPr/>
          </p:nvSpPr>
          <p:spPr>
            <a:xfrm>
              <a:off x="455262" y="2079720"/>
              <a:ext cx="216000" cy="148090"/>
            </a:xfrm>
            <a:custGeom>
              <a:avLst/>
              <a:gdLst>
                <a:gd name="connsiteX0" fmla="*/ 92393 w 251460"/>
                <a:gd name="connsiteY0" fmla="*/ 145733 h 172402"/>
                <a:gd name="connsiteX1" fmla="*/ 13335 w 251460"/>
                <a:gd name="connsiteY1" fmla="*/ 66675 h 172402"/>
                <a:gd name="connsiteX2" fmla="*/ 0 w 251460"/>
                <a:gd name="connsiteY2" fmla="*/ 80010 h 172402"/>
                <a:gd name="connsiteX3" fmla="*/ 92393 w 251460"/>
                <a:gd name="connsiteY3" fmla="*/ 172403 h 172402"/>
                <a:gd name="connsiteX4" fmla="*/ 251460 w 251460"/>
                <a:gd name="connsiteY4" fmla="*/ 13335 h 172402"/>
                <a:gd name="connsiteX5" fmla="*/ 238125 w 251460"/>
                <a:gd name="connsiteY5" fmla="*/ 0 h 17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72402">
                  <a:moveTo>
                    <a:pt x="92393" y="145733"/>
                  </a:moveTo>
                  <a:lnTo>
                    <a:pt x="13335" y="66675"/>
                  </a:lnTo>
                  <a:lnTo>
                    <a:pt x="0" y="80010"/>
                  </a:lnTo>
                  <a:lnTo>
                    <a:pt x="92393" y="172403"/>
                  </a:lnTo>
                  <a:lnTo>
                    <a:pt x="251460" y="13335"/>
                  </a:lnTo>
                  <a:lnTo>
                    <a:pt x="238125" y="0"/>
                  </a:lnTo>
                  <a:close/>
                </a:path>
              </a:pathLst>
            </a:custGeom>
            <a:solidFill>
              <a:schemeClr val="bg1"/>
            </a:solid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22272B"/>
                </a:solidFill>
                <a:effectLst/>
                <a:uLnTx/>
                <a:uFillTx/>
                <a:latin typeface="Public Sans Light"/>
                <a:ea typeface="+mn-ea"/>
                <a:cs typeface="+mn-cs"/>
              </a:endParaRPr>
            </a:p>
          </p:txBody>
        </p:sp>
      </p:grpSp>
      <p:grpSp>
        <p:nvGrpSpPr>
          <p:cNvPr id="49" name="Group 48">
            <a:extLst>
              <a:ext uri="{FF2B5EF4-FFF2-40B4-BE49-F238E27FC236}">
                <a16:creationId xmlns:a16="http://schemas.microsoft.com/office/drawing/2014/main" id="{27EC3077-5EC4-F947-8470-3B0D5B1AE6F4}"/>
              </a:ext>
            </a:extLst>
          </p:cNvPr>
          <p:cNvGrpSpPr/>
          <p:nvPr/>
        </p:nvGrpSpPr>
        <p:grpSpPr>
          <a:xfrm>
            <a:off x="6431651" y="4101284"/>
            <a:ext cx="360000" cy="360000"/>
            <a:chOff x="383262" y="1973765"/>
            <a:chExt cx="360000" cy="360000"/>
          </a:xfrm>
        </p:grpSpPr>
        <p:sp>
          <p:nvSpPr>
            <p:cNvPr id="50" name="Oval 49">
              <a:extLst>
                <a:ext uri="{FF2B5EF4-FFF2-40B4-BE49-F238E27FC236}">
                  <a16:creationId xmlns:a16="http://schemas.microsoft.com/office/drawing/2014/main" id="{B748AA78-9221-1249-B8C7-50F26DB53198}"/>
                </a:ext>
              </a:extLst>
            </p:cNvPr>
            <p:cNvSpPr/>
            <p:nvPr/>
          </p:nvSpPr>
          <p:spPr>
            <a:xfrm>
              <a:off x="383262" y="1973765"/>
              <a:ext cx="360000" cy="36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
          <p:nvSpPr>
            <p:cNvPr id="51" name="Graphic 16" descr="Badge Tick outline">
              <a:extLst>
                <a:ext uri="{FF2B5EF4-FFF2-40B4-BE49-F238E27FC236}">
                  <a16:creationId xmlns:a16="http://schemas.microsoft.com/office/drawing/2014/main" id="{2265A14D-3F0B-C34C-8B32-37785FFCB991}"/>
                </a:ext>
              </a:extLst>
            </p:cNvPr>
            <p:cNvSpPr>
              <a:spLocks noChangeAspect="1"/>
            </p:cNvSpPr>
            <p:nvPr/>
          </p:nvSpPr>
          <p:spPr>
            <a:xfrm>
              <a:off x="455262" y="2079720"/>
              <a:ext cx="216000" cy="148090"/>
            </a:xfrm>
            <a:custGeom>
              <a:avLst/>
              <a:gdLst>
                <a:gd name="connsiteX0" fmla="*/ 92393 w 251460"/>
                <a:gd name="connsiteY0" fmla="*/ 145733 h 172402"/>
                <a:gd name="connsiteX1" fmla="*/ 13335 w 251460"/>
                <a:gd name="connsiteY1" fmla="*/ 66675 h 172402"/>
                <a:gd name="connsiteX2" fmla="*/ 0 w 251460"/>
                <a:gd name="connsiteY2" fmla="*/ 80010 h 172402"/>
                <a:gd name="connsiteX3" fmla="*/ 92393 w 251460"/>
                <a:gd name="connsiteY3" fmla="*/ 172403 h 172402"/>
                <a:gd name="connsiteX4" fmla="*/ 251460 w 251460"/>
                <a:gd name="connsiteY4" fmla="*/ 13335 h 172402"/>
                <a:gd name="connsiteX5" fmla="*/ 238125 w 251460"/>
                <a:gd name="connsiteY5" fmla="*/ 0 h 17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72402">
                  <a:moveTo>
                    <a:pt x="92393" y="145733"/>
                  </a:moveTo>
                  <a:lnTo>
                    <a:pt x="13335" y="66675"/>
                  </a:lnTo>
                  <a:lnTo>
                    <a:pt x="0" y="80010"/>
                  </a:lnTo>
                  <a:lnTo>
                    <a:pt x="92393" y="172403"/>
                  </a:lnTo>
                  <a:lnTo>
                    <a:pt x="251460" y="13335"/>
                  </a:lnTo>
                  <a:lnTo>
                    <a:pt x="238125" y="0"/>
                  </a:lnTo>
                  <a:close/>
                </a:path>
              </a:pathLst>
            </a:custGeom>
            <a:solidFill>
              <a:schemeClr val="bg1"/>
            </a:solid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22272B"/>
                </a:solidFill>
                <a:effectLst/>
                <a:uLnTx/>
                <a:uFillTx/>
                <a:latin typeface="Public Sans Light"/>
                <a:ea typeface="+mn-ea"/>
                <a:cs typeface="+mn-cs"/>
              </a:endParaRPr>
            </a:p>
          </p:txBody>
        </p:sp>
      </p:grpSp>
      <p:grpSp>
        <p:nvGrpSpPr>
          <p:cNvPr id="52" name="Group 51">
            <a:extLst>
              <a:ext uri="{FF2B5EF4-FFF2-40B4-BE49-F238E27FC236}">
                <a16:creationId xmlns:a16="http://schemas.microsoft.com/office/drawing/2014/main" id="{DDEC1265-F034-744B-B3AE-729E0EA69210}"/>
              </a:ext>
            </a:extLst>
          </p:cNvPr>
          <p:cNvGrpSpPr/>
          <p:nvPr/>
        </p:nvGrpSpPr>
        <p:grpSpPr>
          <a:xfrm>
            <a:off x="6431651" y="4810457"/>
            <a:ext cx="360000" cy="360000"/>
            <a:chOff x="383262" y="1973765"/>
            <a:chExt cx="360000" cy="360000"/>
          </a:xfrm>
        </p:grpSpPr>
        <p:sp>
          <p:nvSpPr>
            <p:cNvPr id="53" name="Oval 52">
              <a:extLst>
                <a:ext uri="{FF2B5EF4-FFF2-40B4-BE49-F238E27FC236}">
                  <a16:creationId xmlns:a16="http://schemas.microsoft.com/office/drawing/2014/main" id="{F7190D86-CF0A-884C-BCF4-A6B938A1C1AE}"/>
                </a:ext>
              </a:extLst>
            </p:cNvPr>
            <p:cNvSpPr/>
            <p:nvPr/>
          </p:nvSpPr>
          <p:spPr>
            <a:xfrm>
              <a:off x="383262" y="1973765"/>
              <a:ext cx="360000" cy="36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FFFFFF"/>
                </a:solidFill>
                <a:effectLst/>
                <a:uLnTx/>
                <a:uFillTx/>
                <a:latin typeface="Public Sans Light"/>
                <a:ea typeface="+mn-ea"/>
                <a:cs typeface="+mn-cs"/>
              </a:endParaRPr>
            </a:p>
          </p:txBody>
        </p:sp>
        <p:sp>
          <p:nvSpPr>
            <p:cNvPr id="54" name="Graphic 16" descr="Badge Tick outline">
              <a:extLst>
                <a:ext uri="{FF2B5EF4-FFF2-40B4-BE49-F238E27FC236}">
                  <a16:creationId xmlns:a16="http://schemas.microsoft.com/office/drawing/2014/main" id="{4AD4391B-D5E7-004E-B06F-539EDD83750B}"/>
                </a:ext>
              </a:extLst>
            </p:cNvPr>
            <p:cNvSpPr>
              <a:spLocks noChangeAspect="1"/>
            </p:cNvSpPr>
            <p:nvPr/>
          </p:nvSpPr>
          <p:spPr>
            <a:xfrm>
              <a:off x="455262" y="2079720"/>
              <a:ext cx="216000" cy="148090"/>
            </a:xfrm>
            <a:custGeom>
              <a:avLst/>
              <a:gdLst>
                <a:gd name="connsiteX0" fmla="*/ 92393 w 251460"/>
                <a:gd name="connsiteY0" fmla="*/ 145733 h 172402"/>
                <a:gd name="connsiteX1" fmla="*/ 13335 w 251460"/>
                <a:gd name="connsiteY1" fmla="*/ 66675 h 172402"/>
                <a:gd name="connsiteX2" fmla="*/ 0 w 251460"/>
                <a:gd name="connsiteY2" fmla="*/ 80010 h 172402"/>
                <a:gd name="connsiteX3" fmla="*/ 92393 w 251460"/>
                <a:gd name="connsiteY3" fmla="*/ 172403 h 172402"/>
                <a:gd name="connsiteX4" fmla="*/ 251460 w 251460"/>
                <a:gd name="connsiteY4" fmla="*/ 13335 h 172402"/>
                <a:gd name="connsiteX5" fmla="*/ 238125 w 251460"/>
                <a:gd name="connsiteY5" fmla="*/ 0 h 172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72402">
                  <a:moveTo>
                    <a:pt x="92393" y="145733"/>
                  </a:moveTo>
                  <a:lnTo>
                    <a:pt x="13335" y="66675"/>
                  </a:lnTo>
                  <a:lnTo>
                    <a:pt x="0" y="80010"/>
                  </a:lnTo>
                  <a:lnTo>
                    <a:pt x="92393" y="172403"/>
                  </a:lnTo>
                  <a:lnTo>
                    <a:pt x="251460" y="13335"/>
                  </a:lnTo>
                  <a:lnTo>
                    <a:pt x="238125" y="0"/>
                  </a:lnTo>
                  <a:close/>
                </a:path>
              </a:pathLst>
            </a:custGeom>
            <a:solidFill>
              <a:schemeClr val="bg1"/>
            </a:solidFill>
            <a:ln w="9525" cap="flat">
              <a:no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srgbClr val="22272B"/>
                </a:solidFill>
                <a:effectLst/>
                <a:uLnTx/>
                <a:uFillTx/>
                <a:latin typeface="Public Sans Light"/>
                <a:ea typeface="+mn-ea"/>
                <a:cs typeface="+mn-cs"/>
              </a:endParaRPr>
            </a:p>
          </p:txBody>
        </p:sp>
      </p:grpSp>
    </p:spTree>
    <p:extLst>
      <p:ext uri="{BB962C8B-B14F-4D97-AF65-F5344CB8AC3E}">
        <p14:creationId xmlns:p14="http://schemas.microsoft.com/office/powerpoint/2010/main" val="3064404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F0BCE-6984-9049-966A-DA0CADEA5A5E}"/>
              </a:ext>
            </a:extLst>
          </p:cNvPr>
          <p:cNvSpPr>
            <a:spLocks noGrp="1"/>
          </p:cNvSpPr>
          <p:nvPr>
            <p:ph type="title"/>
          </p:nvPr>
        </p:nvSpPr>
        <p:spPr>
          <a:xfrm>
            <a:off x="360000" y="360000"/>
            <a:ext cx="5616000" cy="1009652"/>
          </a:xfrm>
        </p:spPr>
        <p:txBody>
          <a:bodyPr/>
          <a:lstStyle/>
          <a:p>
            <a:r>
              <a:rPr lang="en-AU" dirty="0"/>
              <a:t>Delivery Review</a:t>
            </a:r>
            <a:br>
              <a:rPr lang="en-AU" dirty="0"/>
            </a:br>
            <a:r>
              <a:rPr lang="en-AU" sz="2800" dirty="0">
                <a:solidFill>
                  <a:schemeClr val="accent3"/>
                </a:solidFill>
              </a:rPr>
              <a:t>Areas of Focus</a:t>
            </a:r>
            <a:endParaRPr lang="en-AU" dirty="0">
              <a:solidFill>
                <a:schemeClr val="accent3"/>
              </a:solidFill>
            </a:endParaRPr>
          </a:p>
        </p:txBody>
      </p:sp>
      <p:sp>
        <p:nvSpPr>
          <p:cNvPr id="3" name="Content Placeholder 2">
            <a:extLst>
              <a:ext uri="{FF2B5EF4-FFF2-40B4-BE49-F238E27FC236}">
                <a16:creationId xmlns:a16="http://schemas.microsoft.com/office/drawing/2014/main" id="{CA80A385-25B1-AE40-82FD-D2EA47CA5BDB}"/>
              </a:ext>
            </a:extLst>
          </p:cNvPr>
          <p:cNvSpPr>
            <a:spLocks noGrp="1"/>
          </p:cNvSpPr>
          <p:nvPr>
            <p:ph sz="half" idx="1"/>
          </p:nvPr>
        </p:nvSpPr>
        <p:spPr>
          <a:xfrm>
            <a:off x="360363" y="1800225"/>
            <a:ext cx="5614987" cy="4351338"/>
          </a:xfrm>
        </p:spPr>
        <p:txBody>
          <a:bodyPr/>
          <a:lstStyle/>
          <a:p>
            <a:pPr marL="171450" indent="-171450">
              <a:buFontTx/>
              <a:buChar char="•"/>
              <a:defRPr/>
            </a:pPr>
            <a:r>
              <a:rPr lang="en-AU" sz="1750" dirty="0">
                <a:solidFill>
                  <a:srgbClr val="000000"/>
                </a:solidFill>
                <a:latin typeface="+mn-lt"/>
                <a:cs typeface="Arial" pitchFamily="34" charset="0"/>
              </a:rPr>
              <a:t>The project is delivering iteratively, enabling early realisation of benefits</a:t>
            </a:r>
          </a:p>
          <a:p>
            <a:pPr marL="171450" indent="-171450">
              <a:buFontTx/>
              <a:buChar char="•"/>
              <a:defRPr/>
            </a:pPr>
            <a:r>
              <a:rPr lang="en-AU" sz="1750" dirty="0">
                <a:solidFill>
                  <a:srgbClr val="000000"/>
                </a:solidFill>
                <a:latin typeface="+mn-lt"/>
                <a:cs typeface="Arial" pitchFamily="34" charset="0"/>
              </a:rPr>
              <a:t>Evidence that the Backlog is updated and prioritised by key stakeholders regularly</a:t>
            </a:r>
          </a:p>
          <a:p>
            <a:pPr marL="171450" indent="-171450">
              <a:buFontTx/>
              <a:buChar char="•"/>
              <a:defRPr/>
            </a:pPr>
            <a:r>
              <a:rPr lang="en-AU" sz="1750" dirty="0">
                <a:solidFill>
                  <a:srgbClr val="000000"/>
                </a:solidFill>
                <a:latin typeface="+mn-lt"/>
                <a:cs typeface="Arial" pitchFamily="34" charset="0"/>
              </a:rPr>
              <a:t>Development of a Release Plan that shows how the capabilities or features in the Product Roadmap will be delivered</a:t>
            </a:r>
          </a:p>
          <a:p>
            <a:pPr marL="171450" indent="-171450">
              <a:buFontTx/>
              <a:buChar char="•"/>
              <a:defRPr/>
            </a:pPr>
            <a:r>
              <a:rPr lang="en-AU" sz="1750" dirty="0">
                <a:solidFill>
                  <a:srgbClr val="000000"/>
                </a:solidFill>
                <a:latin typeface="+mn-lt"/>
                <a:cs typeface="Arial" pitchFamily="34" charset="0"/>
              </a:rPr>
              <a:t>The use of agile metrics to understand capacity, constraints and progress</a:t>
            </a:r>
          </a:p>
          <a:p>
            <a:pPr marL="171450" indent="-171450">
              <a:buFontTx/>
              <a:buChar char="•"/>
              <a:defRPr/>
            </a:pPr>
            <a:r>
              <a:rPr lang="en-AU" sz="1750" dirty="0">
                <a:solidFill>
                  <a:srgbClr val="000000"/>
                </a:solidFill>
                <a:latin typeface="+mn-lt"/>
                <a:cs typeface="Arial" pitchFamily="34" charset="0"/>
              </a:rPr>
              <a:t>Alignment between the budget planned for the Product Roadmap and the forecast costs of the Release Plan</a:t>
            </a:r>
          </a:p>
        </p:txBody>
      </p:sp>
      <p:sp>
        <p:nvSpPr>
          <p:cNvPr id="4" name="Content Placeholder 3">
            <a:extLst>
              <a:ext uri="{FF2B5EF4-FFF2-40B4-BE49-F238E27FC236}">
                <a16:creationId xmlns:a16="http://schemas.microsoft.com/office/drawing/2014/main" id="{9C86696C-1AB4-744E-B229-8582FA3F195C}"/>
              </a:ext>
            </a:extLst>
          </p:cNvPr>
          <p:cNvSpPr>
            <a:spLocks noGrp="1"/>
          </p:cNvSpPr>
          <p:nvPr>
            <p:ph sz="half" idx="2"/>
          </p:nvPr>
        </p:nvSpPr>
        <p:spPr>
          <a:xfrm>
            <a:off x="6216650" y="1800225"/>
            <a:ext cx="5614988" cy="4351338"/>
          </a:xfrm>
        </p:spPr>
        <p:txBody>
          <a:bodyPr/>
          <a:lstStyle/>
          <a:p>
            <a:pPr marL="171450" indent="-171450">
              <a:buFontTx/>
              <a:buChar char="•"/>
              <a:defRPr/>
            </a:pPr>
            <a:r>
              <a:rPr lang="en-AU" sz="1750" dirty="0">
                <a:latin typeface="+mn-lt"/>
                <a:ea typeface="MS Mincho" panose="02020609040205080304" pitchFamily="49" charset="-128"/>
                <a:cs typeface="Arial" panose="020B0604020202020204" pitchFamily="34" charset="0"/>
              </a:rPr>
              <a:t>All deliverables have an effective Definition of Done that is well understood and sets minimum quality requirements</a:t>
            </a:r>
          </a:p>
          <a:p>
            <a:pPr marL="171450" indent="-171450">
              <a:buFontTx/>
              <a:buChar char="•"/>
              <a:defRPr/>
            </a:pPr>
            <a:r>
              <a:rPr lang="en-AU" sz="1750" dirty="0">
                <a:latin typeface="+mn-lt"/>
                <a:ea typeface="MS Mincho" panose="02020609040205080304" pitchFamily="49" charset="-128"/>
                <a:cs typeface="Arial" panose="020B0604020202020204" pitchFamily="34" charset="0"/>
              </a:rPr>
              <a:t>Agile ways of working and ceremonies are effective</a:t>
            </a:r>
          </a:p>
          <a:p>
            <a:pPr marL="171450" indent="-171450">
              <a:buFontTx/>
              <a:buChar char="•"/>
              <a:defRPr/>
            </a:pPr>
            <a:r>
              <a:rPr lang="en-AU" sz="1750" dirty="0">
                <a:latin typeface="+mn-lt"/>
                <a:ea typeface="MS Mincho" panose="02020609040205080304" pitchFamily="49" charset="-128"/>
                <a:cs typeface="Arial" panose="020B0604020202020204" pitchFamily="34" charset="0"/>
              </a:rPr>
              <a:t>Risks are being managed through delivery of MVP, use of proof of concepts, prototypes</a:t>
            </a:r>
          </a:p>
          <a:p>
            <a:pPr marL="171450" indent="-171450">
              <a:buFontTx/>
              <a:buChar char="•"/>
              <a:defRPr/>
            </a:pPr>
            <a:r>
              <a:rPr lang="en-AU" sz="1750" dirty="0">
                <a:latin typeface="+mn-lt"/>
                <a:ea typeface="MS Mincho" panose="02020609040205080304" pitchFamily="49" charset="-128"/>
                <a:cs typeface="Arial" panose="020B0604020202020204" pitchFamily="34" charset="0"/>
              </a:rPr>
              <a:t>Processes are in place to seek feedback early and often</a:t>
            </a:r>
          </a:p>
          <a:p>
            <a:pPr marL="171450" indent="-171450">
              <a:buFontTx/>
              <a:buChar char="•"/>
              <a:defRPr/>
            </a:pPr>
            <a:r>
              <a:rPr lang="en-AU" sz="1750" dirty="0">
                <a:latin typeface="+mn-lt"/>
                <a:ea typeface="MS Mincho" panose="02020609040205080304" pitchFamily="49" charset="-128"/>
                <a:cs typeface="Arial" panose="020B0604020202020204" pitchFamily="34" charset="0"/>
              </a:rPr>
              <a:t>Governance is operating effectively and close engagement exists between the Sponsor, Product Owner and delivery team(s)</a:t>
            </a:r>
          </a:p>
          <a:p>
            <a:pPr marL="171450" indent="-171450">
              <a:buFontTx/>
              <a:buChar char="•"/>
              <a:defRPr/>
            </a:pPr>
            <a:r>
              <a:rPr lang="en-AU" sz="1750" dirty="0">
                <a:latin typeface="+mn-lt"/>
                <a:ea typeface="MS Mincho" panose="02020609040205080304" pitchFamily="49" charset="-128"/>
                <a:cs typeface="Arial" panose="020B0604020202020204" pitchFamily="34" charset="0"/>
              </a:rPr>
              <a:t>Key stakeholders are fully engaged in the definition of scope, prioritisation of features and review of outputs</a:t>
            </a:r>
            <a:endParaRPr lang="en-AU" sz="1750" dirty="0">
              <a:solidFill>
                <a:srgbClr val="000000"/>
              </a:solidFill>
              <a:latin typeface="+mn-lt"/>
              <a:cs typeface="Arial" pitchFamily="34" charset="0"/>
            </a:endParaRPr>
          </a:p>
        </p:txBody>
      </p:sp>
      <p:sp>
        <p:nvSpPr>
          <p:cNvPr id="5" name="Slide Number Placeholder 4">
            <a:extLst>
              <a:ext uri="{FF2B5EF4-FFF2-40B4-BE49-F238E27FC236}">
                <a16:creationId xmlns:a16="http://schemas.microsoft.com/office/drawing/2014/main" id="{26C559C0-7F01-E649-A50E-2ED0BF2AE895}"/>
              </a:ext>
            </a:extLst>
          </p:cNvPr>
          <p:cNvSpPr>
            <a:spLocks noGrp="1"/>
          </p:cNvSpPr>
          <p:nvPr>
            <p:ph type="sldNum" sz="quarter" idx="12"/>
          </p:nvPr>
        </p:nvSpPr>
        <p:spPr>
          <a:xfrm>
            <a:off x="11317458" y="6516000"/>
            <a:ext cx="490542" cy="180000"/>
          </a:xfrm>
        </p:spPr>
        <p:txBody>
          <a:bodyPr/>
          <a:lstStyle/>
          <a:p>
            <a:fld id="{10A01DC5-1685-4615-8240-15192985C6A2}" type="slidenum">
              <a:rPr lang="en-AU" smtClean="0"/>
              <a:pPr/>
              <a:t>8</a:t>
            </a:fld>
            <a:endParaRPr lang="en-AU"/>
          </a:p>
        </p:txBody>
      </p:sp>
    </p:spTree>
    <p:extLst>
      <p:ext uri="{BB962C8B-B14F-4D97-AF65-F5344CB8AC3E}">
        <p14:creationId xmlns:p14="http://schemas.microsoft.com/office/powerpoint/2010/main" val="3610751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65D8C5-6F8E-D348-B2FC-9B2CD0F2AE7D}"/>
              </a:ext>
            </a:extLst>
          </p:cNvPr>
          <p:cNvSpPr>
            <a:spLocks noGrp="1"/>
          </p:cNvSpPr>
          <p:nvPr>
            <p:ph type="body" idx="1"/>
          </p:nvPr>
        </p:nvSpPr>
        <p:spPr>
          <a:xfrm>
            <a:off x="359999" y="1800000"/>
            <a:ext cx="5400000" cy="540000"/>
          </a:xfrm>
        </p:spPr>
        <p:txBody>
          <a:bodyPr/>
          <a:lstStyle/>
          <a:p>
            <a:r>
              <a:rPr lang="en-US" sz="1800" dirty="0"/>
              <a:t>Additional Areas of focus at end of Alpha Stage</a:t>
            </a:r>
            <a:endParaRPr lang="en-AU" sz="1800" dirty="0"/>
          </a:p>
        </p:txBody>
      </p:sp>
      <p:sp>
        <p:nvSpPr>
          <p:cNvPr id="3" name="Content Placeholder 2">
            <a:extLst>
              <a:ext uri="{FF2B5EF4-FFF2-40B4-BE49-F238E27FC236}">
                <a16:creationId xmlns:a16="http://schemas.microsoft.com/office/drawing/2014/main" id="{D93C1299-4807-D541-A0FC-A70699E4B621}"/>
              </a:ext>
            </a:extLst>
          </p:cNvPr>
          <p:cNvSpPr>
            <a:spLocks noGrp="1"/>
          </p:cNvSpPr>
          <p:nvPr>
            <p:ph sz="half" idx="2"/>
          </p:nvPr>
        </p:nvSpPr>
        <p:spPr>
          <a:xfrm>
            <a:off x="360363" y="2246400"/>
            <a:ext cx="5399087" cy="3781425"/>
          </a:xfrm>
        </p:spPr>
        <p:txBody>
          <a:bodyPr/>
          <a:lstStyle/>
          <a:p>
            <a:pPr lvl="3"/>
            <a:r>
              <a:rPr lang="en-AU" dirty="0"/>
              <a:t>The project is delivering to its objectives and user needs  </a:t>
            </a:r>
          </a:p>
          <a:p>
            <a:pPr lvl="3"/>
            <a:r>
              <a:rPr lang="en-AU" dirty="0"/>
              <a:t>Budget and spend is on track  </a:t>
            </a:r>
          </a:p>
          <a:p>
            <a:pPr lvl="3"/>
            <a:r>
              <a:rPr lang="en-AU" dirty="0"/>
              <a:t>Governance arrangements are appropriate for managing when tolerances are exceeded  </a:t>
            </a:r>
          </a:p>
          <a:p>
            <a:pPr lvl="3"/>
            <a:r>
              <a:rPr lang="en-AU" dirty="0"/>
              <a:t>Agile processes support stakeholder review and feedback and changing business priorities  </a:t>
            </a:r>
          </a:p>
          <a:p>
            <a:pPr lvl="3"/>
            <a:r>
              <a:rPr lang="en-AU" dirty="0"/>
              <a:t>Users are being adequately prepared for the transition to new /  redesigned digital services</a:t>
            </a:r>
          </a:p>
        </p:txBody>
      </p:sp>
      <p:sp>
        <p:nvSpPr>
          <p:cNvPr id="5" name="Content Placeholder 4">
            <a:extLst>
              <a:ext uri="{FF2B5EF4-FFF2-40B4-BE49-F238E27FC236}">
                <a16:creationId xmlns:a16="http://schemas.microsoft.com/office/drawing/2014/main" id="{590E4D1B-9E93-DF4E-A71E-3BDC2561D59A}"/>
              </a:ext>
            </a:extLst>
          </p:cNvPr>
          <p:cNvSpPr>
            <a:spLocks noGrp="1"/>
          </p:cNvSpPr>
          <p:nvPr>
            <p:ph sz="quarter" idx="4"/>
          </p:nvPr>
        </p:nvSpPr>
        <p:spPr>
          <a:xfrm>
            <a:off x="6408738" y="2246400"/>
            <a:ext cx="5422899" cy="3781425"/>
          </a:xfrm>
        </p:spPr>
        <p:txBody>
          <a:bodyPr/>
          <a:lstStyle/>
          <a:p>
            <a:pPr lvl="3"/>
            <a:r>
              <a:rPr lang="en-AU" dirty="0"/>
              <a:t>Time has been planned to prioritise and fix technical debt and defects  </a:t>
            </a:r>
          </a:p>
          <a:p>
            <a:pPr lvl="3"/>
            <a:r>
              <a:rPr lang="en-AU" dirty="0"/>
              <a:t>Resource capability and capacity requirements are assessed and secured for the next phase  </a:t>
            </a:r>
          </a:p>
          <a:p>
            <a:pPr lvl="3"/>
            <a:r>
              <a:rPr lang="en-AU" dirty="0"/>
              <a:t>Consideration and application of the NSW Design Standards</a:t>
            </a:r>
          </a:p>
        </p:txBody>
      </p:sp>
      <p:sp>
        <p:nvSpPr>
          <p:cNvPr id="6" name="Slide Number Placeholder 5">
            <a:extLst>
              <a:ext uri="{FF2B5EF4-FFF2-40B4-BE49-F238E27FC236}">
                <a16:creationId xmlns:a16="http://schemas.microsoft.com/office/drawing/2014/main" id="{FE3BD6EE-C74B-D04D-B23F-0EED8F9BE0FA}"/>
              </a:ext>
            </a:extLst>
          </p:cNvPr>
          <p:cNvSpPr>
            <a:spLocks noGrp="1"/>
          </p:cNvSpPr>
          <p:nvPr>
            <p:ph type="sldNum" sz="quarter" idx="12"/>
          </p:nvPr>
        </p:nvSpPr>
        <p:spPr>
          <a:xfrm>
            <a:off x="11317458" y="6516000"/>
            <a:ext cx="490542" cy="180000"/>
          </a:xfrm>
        </p:spPr>
        <p:txBody>
          <a:bodyPr/>
          <a:lstStyle/>
          <a:p>
            <a:fld id="{10A01DC5-1685-4615-8240-15192985C6A2}" type="slidenum">
              <a:rPr lang="en-AU" smtClean="0"/>
              <a:pPr/>
              <a:t>9</a:t>
            </a:fld>
            <a:endParaRPr lang="en-AU"/>
          </a:p>
        </p:txBody>
      </p:sp>
      <p:sp>
        <p:nvSpPr>
          <p:cNvPr id="7" name="Title 6">
            <a:extLst>
              <a:ext uri="{FF2B5EF4-FFF2-40B4-BE49-F238E27FC236}">
                <a16:creationId xmlns:a16="http://schemas.microsoft.com/office/drawing/2014/main" id="{B6ACC69F-2397-2843-BACA-DF1EFA58B68A}"/>
              </a:ext>
            </a:extLst>
          </p:cNvPr>
          <p:cNvSpPr>
            <a:spLocks noGrp="1"/>
          </p:cNvSpPr>
          <p:nvPr>
            <p:ph type="title"/>
          </p:nvPr>
        </p:nvSpPr>
        <p:spPr>
          <a:xfrm>
            <a:off x="360000" y="360000"/>
            <a:ext cx="9720000" cy="1009652"/>
          </a:xfrm>
        </p:spPr>
        <p:txBody>
          <a:bodyPr/>
          <a:lstStyle/>
          <a:p>
            <a:r>
              <a:rPr lang="en-AU" dirty="0"/>
              <a:t>Delivery Review</a:t>
            </a:r>
          </a:p>
        </p:txBody>
      </p:sp>
    </p:spTree>
    <p:extLst>
      <p:ext uri="{BB962C8B-B14F-4D97-AF65-F5344CB8AC3E}">
        <p14:creationId xmlns:p14="http://schemas.microsoft.com/office/powerpoint/2010/main" val="2733592697"/>
      </p:ext>
    </p:extLst>
  </p:cSld>
  <p:clrMapOvr>
    <a:masterClrMapping/>
  </p:clrMapOvr>
</p:sld>
</file>

<file path=ppt/theme/theme1.xml><?xml version="1.0" encoding="utf-8"?>
<a:theme xmlns:a="http://schemas.openxmlformats.org/drawingml/2006/main" name="NSWG Corporate">
  <a:themeElements>
    <a:clrScheme name="NSWG Corporate">
      <a:dk1>
        <a:srgbClr val="22272B"/>
      </a:dk1>
      <a:lt1>
        <a:srgbClr val="FFFFFF"/>
      </a:lt1>
      <a:dk2>
        <a:srgbClr val="D7153A"/>
      </a:dk2>
      <a:lt2>
        <a:srgbClr val="002664"/>
      </a:lt2>
      <a:accent1>
        <a:srgbClr val="002664"/>
      </a:accent1>
      <a:accent2>
        <a:srgbClr val="CBEDFD"/>
      </a:accent2>
      <a:accent3>
        <a:srgbClr val="146CFD"/>
      </a:accent3>
      <a:accent4>
        <a:srgbClr val="8CE0FF"/>
      </a:accent4>
      <a:accent5>
        <a:srgbClr val="495054"/>
      </a:accent5>
      <a:accent6>
        <a:srgbClr val="FFB8C1"/>
      </a:accent6>
      <a:hlink>
        <a:srgbClr val="22272B"/>
      </a:hlink>
      <a:folHlink>
        <a:srgbClr val="22272B"/>
      </a:folHlink>
    </a:clrScheme>
    <a:fontScheme name="NSW Government">
      <a:majorFont>
        <a:latin typeface="Public Sans"/>
        <a:ea typeface=""/>
        <a:cs typeface=""/>
      </a:majorFont>
      <a:minorFont>
        <a:latin typeface="Public 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SWGov_B1_PPT_Corporate_v3" id="{394730F3-E2CB-4F7F-9864-878478E3344D}" vid="{CABB42E2-2283-4F4E-86BD-C2DC532073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4F4EC771AA214CB7E1A7CF4456426A" ma:contentTypeVersion="23" ma:contentTypeDescription="Create a new document." ma:contentTypeScope="" ma:versionID="ab11c8cd78ecc9005fc170728b3e51a8">
  <xsd:schema xmlns:xsd="http://www.w3.org/2001/XMLSchema" xmlns:xs="http://www.w3.org/2001/XMLSchema" xmlns:p="http://schemas.microsoft.com/office/2006/metadata/properties" xmlns:ns1="http://schemas.microsoft.com/sharepoint/v3" xmlns:ns2="57fd7c23-fc5e-4920-be90-f6e97d624632" xmlns:ns3="6bd5966d-2212-4360-bcb8-6dbf6b2725a0" xmlns:ns4="9f0ac7ce-5f57-4ea0-9af7-01d4f3f1ccae" targetNamespace="http://schemas.microsoft.com/office/2006/metadata/properties" ma:root="true" ma:fieldsID="061752f2e4ce512ef8de997fd80d3751" ns1:_="" ns2:_="" ns3:_="" ns4:_="">
    <xsd:import namespace="http://schemas.microsoft.com/sharepoint/v3"/>
    <xsd:import namespace="57fd7c23-fc5e-4920-be90-f6e97d624632"/>
    <xsd:import namespace="6bd5966d-2212-4360-bcb8-6dbf6b2725a0"/>
    <xsd:import namespace="9f0ac7ce-5f57-4ea0-9af7-01d4f3f1cca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DateandTime" minOccurs="0"/>
                <xsd:element ref="ns2:lcf76f155ced4ddcb4097134ff3c332f" minOccurs="0"/>
                <xsd:element ref="ns4:TaxCatchAll" minOccurs="0"/>
                <xsd:element ref="ns2:MediaServiceObjectDetectorVersions" minOccurs="0"/>
                <xsd:element ref="ns2:MediaLengthInSecond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7fd7c23-fc5e-4920-be90-f6e97d624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DateandTime" ma:index="20" nillable="true" ma:displayName="Date and Time " ma:format="DateOnly" ma:internalName="DateandTime">
      <xsd:simpleType>
        <xsd:restriction base="dms:DateTim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6004604-8c32-4241-8b90-5e68b4a33b5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d5966d-2212-4360-bcb8-6dbf6b2725a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f0ac7ce-5f57-4ea0-9af7-01d4f3f1cca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a72bafe2-c278-4e80-b9cc-b971f55650bc}" ma:internalName="TaxCatchAll" ma:showField="CatchAllData" ma:web="6bd5966d-2212-4360-bcb8-6dbf6b2725a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f0ac7ce-5f57-4ea0-9af7-01d4f3f1ccae" xsi:nil="true"/>
    <_ip_UnifiedCompliancePolicyUIAction xmlns="http://schemas.microsoft.com/sharepoint/v3" xsi:nil="true"/>
    <_ip_UnifiedCompliancePolicyProperties xmlns="http://schemas.microsoft.com/sharepoint/v3" xsi:nil="true"/>
    <lcf76f155ced4ddcb4097134ff3c332f xmlns="57fd7c23-fc5e-4920-be90-f6e97d624632">
      <Terms xmlns="http://schemas.microsoft.com/office/infopath/2007/PartnerControls"/>
    </lcf76f155ced4ddcb4097134ff3c332f>
    <DateandTime xmlns="57fd7c23-fc5e-4920-be90-f6e97d624632" xsi:nil="true"/>
    <SharedWithUsers xmlns="6bd5966d-2212-4360-bcb8-6dbf6b2725a0">
      <UserInfo>
        <DisplayName/>
        <AccountId xsi:nil="true"/>
        <AccountType/>
      </UserInfo>
    </SharedWithUsers>
    <MediaLengthInSeconds xmlns="57fd7c23-fc5e-4920-be90-f6e97d62463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49C4628-88B8-4735-9DDA-6B550BDBA1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7fd7c23-fc5e-4920-be90-f6e97d624632"/>
    <ds:schemaRef ds:uri="6bd5966d-2212-4360-bcb8-6dbf6b2725a0"/>
    <ds:schemaRef ds:uri="9f0ac7ce-5f57-4ea0-9af7-01d4f3f1cc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35DD24F-6799-45C2-9892-CABADE0B8917}">
  <ds:schemaRefs>
    <ds:schemaRef ds:uri="8169b9c1-a86a-44cd-b345-62d4b414d684"/>
    <ds:schemaRef ds:uri="http://schemas.microsoft.com/office/infopath/2007/PartnerControls"/>
    <ds:schemaRef ds:uri="http://purl.org/dc/terms/"/>
    <ds:schemaRef ds:uri="http://schemas.microsoft.com/office/2006/documentManagement/types"/>
    <ds:schemaRef ds:uri="http://purl.org/dc/dcmitype/"/>
    <ds:schemaRef ds:uri="http://schemas.openxmlformats.org/package/2006/metadata/core-properties"/>
    <ds:schemaRef ds:uri="http://purl.org/dc/elements/1.1/"/>
    <ds:schemaRef ds:uri="8c18ee64-9c89-4397-ae03-f1c012d8ff19"/>
    <ds:schemaRef ds:uri="http://schemas.microsoft.com/office/2006/metadata/properties"/>
    <ds:schemaRef ds:uri="http://www.w3.org/XML/1998/namespace"/>
    <ds:schemaRef ds:uri="378a4d25-c2a3-4325-9dd6-fe34e4c7c9fb"/>
    <ds:schemaRef ds:uri="9f0ac7ce-5f57-4ea0-9af7-01d4f3f1ccae"/>
    <ds:schemaRef ds:uri="b4b3c65c-a7e9-4d68-938d-010f18c5b4cf"/>
    <ds:schemaRef ds:uri="ee0fda5e-3918-42ca-9dbd-02b77555f3cb"/>
    <ds:schemaRef ds:uri="http://schemas.microsoft.com/sharepoint/v3"/>
    <ds:schemaRef ds:uri="57fd7c23-fc5e-4920-be90-f6e97d624632"/>
    <ds:schemaRef ds:uri="6bd5966d-2212-4360-bcb8-6dbf6b2725a0"/>
  </ds:schemaRefs>
</ds:datastoreItem>
</file>

<file path=customXml/itemProps3.xml><?xml version="1.0" encoding="utf-8"?>
<ds:datastoreItem xmlns:ds="http://schemas.openxmlformats.org/officeDocument/2006/customXml" ds:itemID="{6C550279-8FC7-405A-8F40-DA9ACD911A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NSWG Corporate</Template>
  <TotalTime>12043</TotalTime>
  <Words>1592</Words>
  <Application>Microsoft Office PowerPoint</Application>
  <PresentationFormat>Widescreen</PresentationFormat>
  <Paragraphs>224</Paragraphs>
  <Slides>12</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Calibri</vt:lpstr>
      <vt:lpstr>Courier New</vt:lpstr>
      <vt:lpstr>Public Sans</vt:lpstr>
      <vt:lpstr>Public Sans ExtraLight</vt:lpstr>
      <vt:lpstr>Public Sans Light</vt:lpstr>
      <vt:lpstr>Public Sans SemiBold</vt:lpstr>
      <vt:lpstr>System Font Regular</vt:lpstr>
      <vt:lpstr>Times New Roman</vt:lpstr>
      <vt:lpstr>NSWG Corporate</vt:lpstr>
      <vt:lpstr>Rapid Assurance Review: Guideline and Presentation</vt:lpstr>
      <vt:lpstr>Digital Restart Fund (DRF) Rapid Assurance Review</vt:lpstr>
      <vt:lpstr>DRF Rapid Assurance Reviews  and Confidentiality</vt:lpstr>
      <vt:lpstr>DRF Rapid Assurance Reviews</vt:lpstr>
      <vt:lpstr>Delivery Review</vt:lpstr>
      <vt:lpstr>DRF Rapid Assurance | Review Steps</vt:lpstr>
      <vt:lpstr>Overview of Agency Support Requested</vt:lpstr>
      <vt:lpstr>Delivery Review Areas of Focus</vt:lpstr>
      <vt:lpstr>Delivery Review</vt:lpstr>
      <vt:lpstr>Delivery Review</vt:lpstr>
      <vt:lpstr>Delivery Review</vt:lpstr>
      <vt:lpstr>Supporting Documentations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Melissa Grasso</dc:creator>
  <cp:lastModifiedBy>Angelo Mendoza</cp:lastModifiedBy>
  <cp:revision>175</cp:revision>
  <dcterms:created xsi:type="dcterms:W3CDTF">2021-12-09T00:49:41Z</dcterms:created>
  <dcterms:modified xsi:type="dcterms:W3CDTF">2026-04-13T04:04:13Z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0x010100974F4EC771AA214CB7E1A7CF4456426A</vt:lpwstr>
  </property>
  <property fmtid="{D5CDD505-2E9C-101B-9397-08002B2CF9AE}" pid="3" name="Order">
    <vt:r8>287700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